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sldIdLst>
    <p:sldId id="702" r:id="rId4"/>
    <p:sldId id="704" r:id="rId6"/>
    <p:sldId id="703" r:id="rId7"/>
    <p:sldId id="726" r:id="rId8"/>
    <p:sldId id="713" r:id="rId9"/>
    <p:sldId id="707" r:id="rId10"/>
    <p:sldId id="714" r:id="rId11"/>
    <p:sldId id="715" r:id="rId12"/>
    <p:sldId id="705" r:id="rId13"/>
    <p:sldId id="717" r:id="rId14"/>
    <p:sldId id="718" r:id="rId15"/>
    <p:sldId id="708" r:id="rId16"/>
    <p:sldId id="720" r:id="rId17"/>
    <p:sldId id="719" r:id="rId18"/>
    <p:sldId id="721" r:id="rId19"/>
    <p:sldId id="709" r:id="rId20"/>
    <p:sldId id="725" r:id="rId21"/>
    <p:sldId id="724" r:id="rId22"/>
    <p:sldId id="723" r:id="rId23"/>
    <p:sldId id="706" r:id="rId24"/>
    <p:sldId id="72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5B8"/>
    <a:srgbClr val="B30660"/>
    <a:srgbClr val="E2087A"/>
    <a:srgbClr val="121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0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76904695-0002-4887-9283-E77A058363A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" panose="02020400000000000000" pitchFamily="18" charset="-122"/>
        <a:ea typeface="思源宋体 CN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" panose="02020400000000000000" pitchFamily="18" charset="-122"/>
        <a:ea typeface="思源宋体 CN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" panose="02020400000000000000" pitchFamily="18" charset="-122"/>
        <a:ea typeface="思源宋体 CN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" panose="02020400000000000000" pitchFamily="18" charset="-122"/>
        <a:ea typeface="思源宋体 CN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" panose="02020400000000000000" pitchFamily="18" charset="-122"/>
        <a:ea typeface="思源宋体 CN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B0627-139E-42B0-A5DB-44EBC28160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bg>
      <p:bgPr>
        <a:solidFill>
          <a:srgbClr val="FED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6782-2311-4CF6-9B98-9C4D8EB0EA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F00C-0BF3-402B-A2EA-050D98306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49756782-2311-4CF6-9B98-9C4D8EB0EA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DFEDF00C-0BF3-402B-A2EA-050D9830607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Click="0" advTm="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.svg"/><Relationship Id="rId5" Type="http://schemas.openxmlformats.org/officeDocument/2006/relationships/image" Target="../media/image1.png"/><Relationship Id="rId4" Type="http://schemas.openxmlformats.org/officeDocument/2006/relationships/image" Target="../media/image8.jpe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120249"/>
            </a:gs>
            <a:gs pos="100000">
              <a:srgbClr val="57015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7507046" y="-298218"/>
            <a:ext cx="4673618" cy="7167317"/>
          </a:xfrm>
          <a:prstGeom prst="rtTriangle">
            <a:avLst/>
          </a:prstGeom>
          <a:solidFill>
            <a:srgbClr val="120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直角三角形 9"/>
          <p:cNvSpPr/>
          <p:nvPr/>
        </p:nvSpPr>
        <p:spPr>
          <a:xfrm flipH="1">
            <a:off x="8108491" y="693206"/>
            <a:ext cx="4083509" cy="6189826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957148">
            <a:off x="9326101" y="2013369"/>
            <a:ext cx="798688" cy="5866044"/>
            <a:chOff x="12907453" y="2528033"/>
            <a:chExt cx="681038" cy="3876675"/>
          </a:xfrm>
        </p:grpSpPr>
        <p:sp>
          <p:nvSpPr>
            <p:cNvPr id="11" name="平行四边形 10"/>
            <p:cNvSpPr/>
            <p:nvPr/>
          </p:nvSpPr>
          <p:spPr>
            <a:xfrm rot="16200000">
              <a:off x="11309634" y="41258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A0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16200000">
              <a:off x="11462034" y="42782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219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2051462" y="1852804"/>
            <a:ext cx="2277940" cy="2277940"/>
          </a:xfrm>
          <a:prstGeom prst="ellipse">
            <a:avLst/>
          </a:prstGeom>
          <a:gradFill>
            <a:gsLst>
              <a:gs pos="40000">
                <a:srgbClr val="B30660"/>
              </a:gs>
              <a:gs pos="100000">
                <a:srgbClr val="57015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717841" y="5091679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000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18" name="椭圆 1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6952845" y="4371161"/>
            <a:ext cx="2277940" cy="2277940"/>
          </a:xfrm>
          <a:prstGeom prst="ellipse">
            <a:avLst/>
          </a:prstGeom>
          <a:gradFill>
            <a:gsLst>
              <a:gs pos="40000">
                <a:srgbClr val="B30660"/>
              </a:gs>
              <a:gs pos="100000">
                <a:srgbClr val="57015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949252" y="1693148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48" name="椭圆 4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1661931" y="1628012"/>
            <a:ext cx="886813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 w="2222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关于自动化测试的思考与实践</a:t>
            </a:r>
            <a:endParaRPr kumimoji="0" lang="zh-CN" altLang="en-US" sz="8000" b="0" i="0" u="none" strike="noStrike" kern="1200" cap="none" spc="0" normalizeH="0" baseline="0" noProof="0" dirty="0">
              <a:ln w="22225">
                <a:noFill/>
              </a:ln>
              <a:solidFill>
                <a:prstClr val="white"/>
              </a:solidFill>
              <a:effectLst/>
              <a:uLnTx/>
              <a:uFillTx/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89622" y="4693868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主讲：</a:t>
            </a:r>
            <a:r>
              <a:rPr lang="en-US" altLang="zh-CN" sz="2000" kern="0" dirty="0">
                <a:solidFill>
                  <a:schemeClr val="bg1"/>
                </a:solidFill>
              </a:rPr>
              <a:t>LOUIE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 	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时间：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2022.06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7" name="图形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3220"/>
            <a:chOff x="246724" y="208547"/>
            <a:chExt cx="2624810" cy="52322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标准流程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8590" y="1543786"/>
            <a:ext cx="581945" cy="577166"/>
            <a:chOff x="6309793" y="2203294"/>
            <a:chExt cx="581945" cy="577166"/>
          </a:xfrm>
        </p:grpSpPr>
        <p:sp>
          <p:nvSpPr>
            <p:cNvPr id="6" name="Oval 1"/>
            <p:cNvSpPr/>
            <p:nvPr/>
          </p:nvSpPr>
          <p:spPr>
            <a:xfrm>
              <a:off x="6309793" y="2203294"/>
              <a:ext cx="577167" cy="577166"/>
            </a:xfrm>
            <a:prstGeom prst="ellipse">
              <a:avLst/>
            </a:prstGeom>
            <a:solidFill>
              <a:srgbClr val="E2087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Subtitle 2"/>
            <p:cNvSpPr txBox="1"/>
            <p:nvPr/>
          </p:nvSpPr>
          <p:spPr>
            <a:xfrm>
              <a:off x="6325205" y="2321221"/>
              <a:ext cx="566533" cy="276967"/>
            </a:xfrm>
            <a:prstGeom prst="rect">
              <a:avLst/>
            </a:prstGeom>
          </p:spPr>
          <p:txBody>
            <a:bodyPr vert="horz" wrap="square" lIns="68549" tIns="34274" rIns="68549" bIns="34274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/>
                <a:buNone/>
              </a:pPr>
              <a:r>
                <a:rPr lang="en-US" sz="1350" b="1" dirty="0">
                  <a:solidFill>
                    <a:prstClr val="white"/>
                  </a:solidFill>
                  <a:cs typeface="+mn-ea"/>
                  <a:sym typeface="+mn-lt"/>
                </a:rPr>
                <a:t>25%</a:t>
              </a:r>
              <a:endParaRPr lang="en-US" sz="825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38590" y="2625738"/>
            <a:ext cx="577167" cy="577166"/>
            <a:chOff x="6309793" y="2923834"/>
            <a:chExt cx="577167" cy="577166"/>
          </a:xfrm>
        </p:grpSpPr>
        <p:sp>
          <p:nvSpPr>
            <p:cNvPr id="9" name="Oval 2"/>
            <p:cNvSpPr/>
            <p:nvPr/>
          </p:nvSpPr>
          <p:spPr>
            <a:xfrm>
              <a:off x="6309793" y="2923834"/>
              <a:ext cx="577167" cy="577166"/>
            </a:xfrm>
            <a:prstGeom prst="ellipse">
              <a:avLst/>
            </a:prstGeom>
            <a:solidFill>
              <a:srgbClr val="1A25B8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Subtitle 2"/>
            <p:cNvSpPr txBox="1"/>
            <p:nvPr/>
          </p:nvSpPr>
          <p:spPr>
            <a:xfrm>
              <a:off x="6318151" y="3076628"/>
              <a:ext cx="566533" cy="276967"/>
            </a:xfrm>
            <a:prstGeom prst="rect">
              <a:avLst/>
            </a:prstGeom>
          </p:spPr>
          <p:txBody>
            <a:bodyPr vert="horz" wrap="square" lIns="68549" tIns="34274" rIns="68549" bIns="34274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/>
                <a:buNone/>
              </a:pPr>
              <a:r>
                <a:rPr lang="en-US" sz="1350" b="1" dirty="0">
                  <a:solidFill>
                    <a:prstClr val="white"/>
                  </a:solidFill>
                  <a:cs typeface="+mn-ea"/>
                  <a:sym typeface="+mn-lt"/>
                </a:rPr>
                <a:t>50%</a:t>
              </a:r>
              <a:endParaRPr lang="en-US" sz="825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38590" y="3707690"/>
            <a:ext cx="581945" cy="577166"/>
            <a:chOff x="6309793" y="3618960"/>
            <a:chExt cx="581945" cy="577166"/>
          </a:xfrm>
        </p:grpSpPr>
        <p:sp>
          <p:nvSpPr>
            <p:cNvPr id="12" name="Oval 3"/>
            <p:cNvSpPr/>
            <p:nvPr/>
          </p:nvSpPr>
          <p:spPr>
            <a:xfrm>
              <a:off x="6309793" y="3618960"/>
              <a:ext cx="577167" cy="577166"/>
            </a:xfrm>
            <a:prstGeom prst="ellipse">
              <a:avLst/>
            </a:prstGeom>
            <a:solidFill>
              <a:srgbClr val="E2087A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Subtitle 2"/>
            <p:cNvSpPr txBox="1"/>
            <p:nvPr/>
          </p:nvSpPr>
          <p:spPr>
            <a:xfrm>
              <a:off x="6325205" y="3746359"/>
              <a:ext cx="566533" cy="276967"/>
            </a:xfrm>
            <a:prstGeom prst="rect">
              <a:avLst/>
            </a:prstGeom>
          </p:spPr>
          <p:txBody>
            <a:bodyPr vert="horz" wrap="square" lIns="68549" tIns="34274" rIns="68549" bIns="34274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/>
                <a:buNone/>
              </a:pPr>
              <a:r>
                <a:rPr lang="en-US" sz="1350" b="1" dirty="0">
                  <a:solidFill>
                    <a:prstClr val="white"/>
                  </a:solidFill>
                  <a:cs typeface="+mn-ea"/>
                  <a:sym typeface="+mn-lt"/>
                </a:rPr>
                <a:t>60%</a:t>
              </a:r>
              <a:endParaRPr lang="en-US" sz="825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38590" y="4789642"/>
            <a:ext cx="581945" cy="577166"/>
            <a:chOff x="6309793" y="4374335"/>
            <a:chExt cx="581945" cy="577166"/>
          </a:xfrm>
        </p:grpSpPr>
        <p:sp>
          <p:nvSpPr>
            <p:cNvPr id="15" name="Oval 4"/>
            <p:cNvSpPr/>
            <p:nvPr/>
          </p:nvSpPr>
          <p:spPr>
            <a:xfrm>
              <a:off x="6309793" y="4374335"/>
              <a:ext cx="577167" cy="577166"/>
            </a:xfrm>
            <a:prstGeom prst="ellipse">
              <a:avLst/>
            </a:prstGeom>
            <a:solidFill>
              <a:srgbClr val="1A25B8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Subtitle 2"/>
            <p:cNvSpPr txBox="1"/>
            <p:nvPr/>
          </p:nvSpPr>
          <p:spPr>
            <a:xfrm>
              <a:off x="6325205" y="4542407"/>
              <a:ext cx="566533" cy="276967"/>
            </a:xfrm>
            <a:prstGeom prst="rect">
              <a:avLst/>
            </a:prstGeom>
          </p:spPr>
          <p:txBody>
            <a:bodyPr vert="horz" wrap="square" lIns="68549" tIns="34274" rIns="68549" bIns="34274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/>
                <a:buNone/>
              </a:pPr>
              <a:r>
                <a:rPr lang="en-US" sz="1350" b="1" dirty="0">
                  <a:solidFill>
                    <a:prstClr val="white"/>
                  </a:solidFill>
                  <a:cs typeface="+mn-ea"/>
                  <a:sym typeface="+mn-lt"/>
                </a:rPr>
                <a:t>70%</a:t>
              </a:r>
              <a:endParaRPr lang="en-US" sz="825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44829" y="2385119"/>
            <a:ext cx="3613172" cy="2988985"/>
            <a:chOff x="2037100" y="1047750"/>
            <a:chExt cx="2601781" cy="2152315"/>
          </a:xfrm>
        </p:grpSpPr>
        <p:sp>
          <p:nvSpPr>
            <p:cNvPr id="18" name="Freeform 5"/>
            <p:cNvSpPr/>
            <p:nvPr/>
          </p:nvSpPr>
          <p:spPr bwMode="auto">
            <a:xfrm>
              <a:off x="2037100" y="1047750"/>
              <a:ext cx="980381" cy="1176458"/>
            </a:xfrm>
            <a:custGeom>
              <a:avLst/>
              <a:gdLst>
                <a:gd name="T0" fmla="*/ 325 w 650"/>
                <a:gd name="T1" fmla="*/ 0 h 780"/>
                <a:gd name="T2" fmla="*/ 488 w 650"/>
                <a:gd name="T3" fmla="*/ 98 h 780"/>
                <a:gd name="T4" fmla="*/ 650 w 650"/>
                <a:gd name="T5" fmla="*/ 195 h 780"/>
                <a:gd name="T6" fmla="*/ 650 w 650"/>
                <a:gd name="T7" fmla="*/ 390 h 780"/>
                <a:gd name="T8" fmla="*/ 650 w 650"/>
                <a:gd name="T9" fmla="*/ 585 h 780"/>
                <a:gd name="T10" fmla="*/ 488 w 650"/>
                <a:gd name="T11" fmla="*/ 682 h 780"/>
                <a:gd name="T12" fmla="*/ 325 w 650"/>
                <a:gd name="T13" fmla="*/ 780 h 780"/>
                <a:gd name="T14" fmla="*/ 163 w 650"/>
                <a:gd name="T15" fmla="*/ 682 h 780"/>
                <a:gd name="T16" fmla="*/ 0 w 650"/>
                <a:gd name="T17" fmla="*/ 585 h 780"/>
                <a:gd name="T18" fmla="*/ 0 w 650"/>
                <a:gd name="T19" fmla="*/ 390 h 780"/>
                <a:gd name="T20" fmla="*/ 0 w 650"/>
                <a:gd name="T21" fmla="*/ 195 h 780"/>
                <a:gd name="T22" fmla="*/ 163 w 650"/>
                <a:gd name="T23" fmla="*/ 98 h 780"/>
                <a:gd name="T24" fmla="*/ 325 w 650"/>
                <a:gd name="T2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80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5"/>
                  </a:lnTo>
                  <a:lnTo>
                    <a:pt x="488" y="682"/>
                  </a:lnTo>
                  <a:lnTo>
                    <a:pt x="325" y="780"/>
                  </a:lnTo>
                  <a:lnTo>
                    <a:pt x="163" y="682"/>
                  </a:lnTo>
                  <a:lnTo>
                    <a:pt x="0" y="585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E2087A"/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120044" y="1047750"/>
              <a:ext cx="980381" cy="1176458"/>
            </a:xfrm>
            <a:custGeom>
              <a:avLst/>
              <a:gdLst>
                <a:gd name="T0" fmla="*/ 325 w 650"/>
                <a:gd name="T1" fmla="*/ 0 h 780"/>
                <a:gd name="T2" fmla="*/ 488 w 650"/>
                <a:gd name="T3" fmla="*/ 98 h 780"/>
                <a:gd name="T4" fmla="*/ 650 w 650"/>
                <a:gd name="T5" fmla="*/ 195 h 780"/>
                <a:gd name="T6" fmla="*/ 650 w 650"/>
                <a:gd name="T7" fmla="*/ 390 h 780"/>
                <a:gd name="T8" fmla="*/ 650 w 650"/>
                <a:gd name="T9" fmla="*/ 585 h 780"/>
                <a:gd name="T10" fmla="*/ 488 w 650"/>
                <a:gd name="T11" fmla="*/ 682 h 780"/>
                <a:gd name="T12" fmla="*/ 325 w 650"/>
                <a:gd name="T13" fmla="*/ 780 h 780"/>
                <a:gd name="T14" fmla="*/ 163 w 650"/>
                <a:gd name="T15" fmla="*/ 682 h 780"/>
                <a:gd name="T16" fmla="*/ 0 w 650"/>
                <a:gd name="T17" fmla="*/ 585 h 780"/>
                <a:gd name="T18" fmla="*/ 0 w 650"/>
                <a:gd name="T19" fmla="*/ 390 h 780"/>
                <a:gd name="T20" fmla="*/ 0 w 650"/>
                <a:gd name="T21" fmla="*/ 195 h 780"/>
                <a:gd name="T22" fmla="*/ 163 w 650"/>
                <a:gd name="T23" fmla="*/ 98 h 780"/>
                <a:gd name="T24" fmla="*/ 325 w 650"/>
                <a:gd name="T2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80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5"/>
                  </a:lnTo>
                  <a:lnTo>
                    <a:pt x="488" y="682"/>
                  </a:lnTo>
                  <a:lnTo>
                    <a:pt x="325" y="780"/>
                  </a:lnTo>
                  <a:lnTo>
                    <a:pt x="163" y="682"/>
                  </a:lnTo>
                  <a:lnTo>
                    <a:pt x="0" y="585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1A25B8"/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2577064" y="2025115"/>
              <a:ext cx="978873" cy="1174950"/>
            </a:xfrm>
            <a:custGeom>
              <a:avLst/>
              <a:gdLst>
                <a:gd name="T0" fmla="*/ 324 w 649"/>
                <a:gd name="T1" fmla="*/ 0 h 779"/>
                <a:gd name="T2" fmla="*/ 487 w 649"/>
                <a:gd name="T3" fmla="*/ 98 h 779"/>
                <a:gd name="T4" fmla="*/ 649 w 649"/>
                <a:gd name="T5" fmla="*/ 195 h 779"/>
                <a:gd name="T6" fmla="*/ 649 w 649"/>
                <a:gd name="T7" fmla="*/ 390 h 779"/>
                <a:gd name="T8" fmla="*/ 649 w 649"/>
                <a:gd name="T9" fmla="*/ 584 h 779"/>
                <a:gd name="T10" fmla="*/ 487 w 649"/>
                <a:gd name="T11" fmla="*/ 682 h 779"/>
                <a:gd name="T12" fmla="*/ 324 w 649"/>
                <a:gd name="T13" fmla="*/ 779 h 779"/>
                <a:gd name="T14" fmla="*/ 162 w 649"/>
                <a:gd name="T15" fmla="*/ 682 h 779"/>
                <a:gd name="T16" fmla="*/ 0 w 649"/>
                <a:gd name="T17" fmla="*/ 584 h 779"/>
                <a:gd name="T18" fmla="*/ 0 w 649"/>
                <a:gd name="T19" fmla="*/ 390 h 779"/>
                <a:gd name="T20" fmla="*/ 0 w 649"/>
                <a:gd name="T21" fmla="*/ 195 h 779"/>
                <a:gd name="T22" fmla="*/ 162 w 649"/>
                <a:gd name="T23" fmla="*/ 98 h 779"/>
                <a:gd name="T24" fmla="*/ 324 w 649"/>
                <a:gd name="T2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" h="779">
                  <a:moveTo>
                    <a:pt x="324" y="0"/>
                  </a:moveTo>
                  <a:lnTo>
                    <a:pt x="487" y="98"/>
                  </a:lnTo>
                  <a:lnTo>
                    <a:pt x="649" y="195"/>
                  </a:lnTo>
                  <a:lnTo>
                    <a:pt x="649" y="390"/>
                  </a:lnTo>
                  <a:lnTo>
                    <a:pt x="649" y="584"/>
                  </a:lnTo>
                  <a:lnTo>
                    <a:pt x="487" y="682"/>
                  </a:lnTo>
                  <a:lnTo>
                    <a:pt x="324" y="779"/>
                  </a:lnTo>
                  <a:lnTo>
                    <a:pt x="162" y="682"/>
                  </a:lnTo>
                  <a:lnTo>
                    <a:pt x="0" y="584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2" y="98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A25B8"/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658500" y="2025115"/>
              <a:ext cx="980381" cy="1174950"/>
            </a:xfrm>
            <a:custGeom>
              <a:avLst/>
              <a:gdLst>
                <a:gd name="T0" fmla="*/ 325 w 650"/>
                <a:gd name="T1" fmla="*/ 0 h 779"/>
                <a:gd name="T2" fmla="*/ 488 w 650"/>
                <a:gd name="T3" fmla="*/ 98 h 779"/>
                <a:gd name="T4" fmla="*/ 650 w 650"/>
                <a:gd name="T5" fmla="*/ 195 h 779"/>
                <a:gd name="T6" fmla="*/ 650 w 650"/>
                <a:gd name="T7" fmla="*/ 390 h 779"/>
                <a:gd name="T8" fmla="*/ 650 w 650"/>
                <a:gd name="T9" fmla="*/ 584 h 779"/>
                <a:gd name="T10" fmla="*/ 488 w 650"/>
                <a:gd name="T11" fmla="*/ 682 h 779"/>
                <a:gd name="T12" fmla="*/ 325 w 650"/>
                <a:gd name="T13" fmla="*/ 779 h 779"/>
                <a:gd name="T14" fmla="*/ 163 w 650"/>
                <a:gd name="T15" fmla="*/ 682 h 779"/>
                <a:gd name="T16" fmla="*/ 0 w 650"/>
                <a:gd name="T17" fmla="*/ 584 h 779"/>
                <a:gd name="T18" fmla="*/ 0 w 650"/>
                <a:gd name="T19" fmla="*/ 390 h 779"/>
                <a:gd name="T20" fmla="*/ 0 w 650"/>
                <a:gd name="T21" fmla="*/ 195 h 779"/>
                <a:gd name="T22" fmla="*/ 163 w 650"/>
                <a:gd name="T23" fmla="*/ 98 h 779"/>
                <a:gd name="T24" fmla="*/ 325 w 650"/>
                <a:gd name="T2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79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4"/>
                  </a:lnTo>
                  <a:lnTo>
                    <a:pt x="488" y="682"/>
                  </a:lnTo>
                  <a:lnTo>
                    <a:pt x="325" y="779"/>
                  </a:lnTo>
                  <a:lnTo>
                    <a:pt x="163" y="682"/>
                  </a:lnTo>
                  <a:lnTo>
                    <a:pt x="0" y="584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E2087A"/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2" name="Group 12"/>
            <p:cNvGrpSpPr/>
            <p:nvPr/>
          </p:nvGrpSpPr>
          <p:grpSpPr>
            <a:xfrm>
              <a:off x="3398669" y="1384932"/>
              <a:ext cx="423131" cy="530541"/>
              <a:chOff x="5106627" y="2260366"/>
              <a:chExt cx="324452" cy="406813"/>
            </a:xfrm>
            <a:solidFill>
              <a:sysClr val="window" lastClr="FFFFFF"/>
            </a:solidFill>
          </p:grpSpPr>
          <p:sp>
            <p:nvSpPr>
              <p:cNvPr id="33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7"/>
            <p:cNvGrpSpPr/>
            <p:nvPr/>
          </p:nvGrpSpPr>
          <p:grpSpPr>
            <a:xfrm>
              <a:off x="2871209" y="2358712"/>
              <a:ext cx="390583" cy="507758"/>
              <a:chOff x="6421904" y="4798576"/>
              <a:chExt cx="299494" cy="389342"/>
            </a:xfrm>
            <a:solidFill>
              <a:sysClr val="window" lastClr="FFFFFF"/>
            </a:solidFill>
          </p:grpSpPr>
          <p:sp>
            <p:nvSpPr>
              <p:cNvPr id="31" name="Freeform 170"/>
              <p:cNvSpPr/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Freeform 171"/>
              <p:cNvSpPr/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Group 20"/>
            <p:cNvGrpSpPr/>
            <p:nvPr/>
          </p:nvGrpSpPr>
          <p:grpSpPr>
            <a:xfrm>
              <a:off x="2316846" y="1443100"/>
              <a:ext cx="420888" cy="414208"/>
              <a:chOff x="1587575" y="2265358"/>
              <a:chExt cx="314468" cy="309477"/>
            </a:xfrm>
            <a:solidFill>
              <a:sysClr val="window" lastClr="FFFFFF"/>
            </a:solidFill>
          </p:grpSpPr>
          <p:sp>
            <p:nvSpPr>
              <p:cNvPr id="29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23"/>
            <p:cNvGrpSpPr/>
            <p:nvPr/>
          </p:nvGrpSpPr>
          <p:grpSpPr>
            <a:xfrm>
              <a:off x="3894839" y="2425087"/>
              <a:ext cx="507701" cy="375007"/>
              <a:chOff x="2563427" y="3717902"/>
              <a:chExt cx="439257" cy="324452"/>
            </a:xfrm>
            <a:solidFill>
              <a:sysClr val="window" lastClr="FFFFFF"/>
            </a:solidFill>
          </p:grpSpPr>
          <p:sp>
            <p:nvSpPr>
              <p:cNvPr id="26" name="Freeform 92"/>
              <p:cNvSpPr/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Freeform 93"/>
              <p:cNvSpPr/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Freeform 94"/>
              <p:cNvSpPr/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5913297" y="1188664"/>
            <a:ext cx="5492510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测试准备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制定性能测试方案、评审方案、申请性能测试所需资源、人力、物力等，开发性能测试脚本等。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13297" y="2421598"/>
            <a:ext cx="54925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环境准备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业务代码改造、服务部署、性能测试数据准备等。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13297" y="3543507"/>
            <a:ext cx="54925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执行测试</a:t>
            </a:r>
            <a:endParaRPr lang="en-US" altLang="zh-CN" sz="16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不断调试、执行性能测试脚本，发现性能测试瓶颈。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13297" y="4682497"/>
            <a:ext cx="54925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结果分析与调优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瓶颈定位、性能调优、性能测试报告等。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名词释义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78279" y="2128261"/>
            <a:ext cx="2835441" cy="2826066"/>
            <a:chOff x="4191001" y="1971677"/>
            <a:chExt cx="3841750" cy="3829048"/>
          </a:xfrm>
        </p:grpSpPr>
        <p:sp>
          <p:nvSpPr>
            <p:cNvPr id="6" name="Freeform 7"/>
            <p:cNvSpPr/>
            <p:nvPr/>
          </p:nvSpPr>
          <p:spPr bwMode="auto">
            <a:xfrm>
              <a:off x="4191001" y="3923243"/>
              <a:ext cx="1869017" cy="1866900"/>
            </a:xfrm>
            <a:custGeom>
              <a:avLst/>
              <a:gdLst>
                <a:gd name="T0" fmla="*/ 456 w 912"/>
                <a:gd name="T1" fmla="*/ 0 h 913"/>
                <a:gd name="T2" fmla="*/ 0 w 912"/>
                <a:gd name="T3" fmla="*/ 457 h 913"/>
                <a:gd name="T4" fmla="*/ 456 w 912"/>
                <a:gd name="T5" fmla="*/ 913 h 913"/>
                <a:gd name="T6" fmla="*/ 912 w 912"/>
                <a:gd name="T7" fmla="*/ 457 h 913"/>
                <a:gd name="T8" fmla="*/ 912 w 912"/>
                <a:gd name="T9" fmla="*/ 0 h 913"/>
                <a:gd name="T10" fmla="*/ 456 w 912"/>
                <a:gd name="T1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2" h="913">
                  <a:moveTo>
                    <a:pt x="456" y="0"/>
                  </a:moveTo>
                  <a:cubicBezTo>
                    <a:pt x="204" y="0"/>
                    <a:pt x="0" y="205"/>
                    <a:pt x="0" y="457"/>
                  </a:cubicBezTo>
                  <a:cubicBezTo>
                    <a:pt x="0" y="709"/>
                    <a:pt x="204" y="913"/>
                    <a:pt x="456" y="913"/>
                  </a:cubicBezTo>
                  <a:cubicBezTo>
                    <a:pt x="708" y="913"/>
                    <a:pt x="912" y="709"/>
                    <a:pt x="912" y="457"/>
                  </a:cubicBezTo>
                  <a:cubicBezTo>
                    <a:pt x="912" y="0"/>
                    <a:pt x="912" y="0"/>
                    <a:pt x="912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E2087A"/>
            </a:solidFill>
            <a:ln w="9525" cmpd="sng">
              <a:noFill/>
              <a:round/>
            </a:ln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6148918" y="3923242"/>
              <a:ext cx="1119716" cy="1115483"/>
            </a:xfrm>
            <a:custGeom>
              <a:avLst/>
              <a:gdLst>
                <a:gd name="T0" fmla="*/ 273 w 546"/>
                <a:gd name="T1" fmla="*/ 0 h 546"/>
                <a:gd name="T2" fmla="*/ 546 w 546"/>
                <a:gd name="T3" fmla="*/ 273 h 546"/>
                <a:gd name="T4" fmla="*/ 273 w 546"/>
                <a:gd name="T5" fmla="*/ 546 h 546"/>
                <a:gd name="T6" fmla="*/ 0 w 546"/>
                <a:gd name="T7" fmla="*/ 273 h 546"/>
                <a:gd name="T8" fmla="*/ 0 w 546"/>
                <a:gd name="T9" fmla="*/ 0 h 546"/>
                <a:gd name="T10" fmla="*/ 273 w 546"/>
                <a:gd name="T1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6" h="546">
                  <a:moveTo>
                    <a:pt x="273" y="0"/>
                  </a:moveTo>
                  <a:cubicBezTo>
                    <a:pt x="424" y="0"/>
                    <a:pt x="546" y="123"/>
                    <a:pt x="546" y="273"/>
                  </a:cubicBezTo>
                  <a:cubicBezTo>
                    <a:pt x="546" y="424"/>
                    <a:pt x="424" y="546"/>
                    <a:pt x="273" y="546"/>
                  </a:cubicBezTo>
                  <a:cubicBezTo>
                    <a:pt x="123" y="546"/>
                    <a:pt x="0" y="42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rgbClr val="1A25B8"/>
            </a:solidFill>
            <a:ln>
              <a:noFill/>
            </a:ln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6148918" y="1971677"/>
              <a:ext cx="1871133" cy="1864783"/>
            </a:xfrm>
            <a:custGeom>
              <a:avLst/>
              <a:gdLst>
                <a:gd name="T0" fmla="*/ 457 w 913"/>
                <a:gd name="T1" fmla="*/ 912 h 912"/>
                <a:gd name="T2" fmla="*/ 913 w 913"/>
                <a:gd name="T3" fmla="*/ 456 h 912"/>
                <a:gd name="T4" fmla="*/ 457 w 913"/>
                <a:gd name="T5" fmla="*/ 0 h 912"/>
                <a:gd name="T6" fmla="*/ 0 w 913"/>
                <a:gd name="T7" fmla="*/ 456 h 912"/>
                <a:gd name="T8" fmla="*/ 0 w 913"/>
                <a:gd name="T9" fmla="*/ 912 h 912"/>
                <a:gd name="T10" fmla="*/ 457 w 913"/>
                <a:gd name="T11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912">
                  <a:moveTo>
                    <a:pt x="457" y="912"/>
                  </a:moveTo>
                  <a:cubicBezTo>
                    <a:pt x="709" y="912"/>
                    <a:pt x="913" y="708"/>
                    <a:pt x="913" y="456"/>
                  </a:cubicBezTo>
                  <a:cubicBezTo>
                    <a:pt x="913" y="204"/>
                    <a:pt x="709" y="0"/>
                    <a:pt x="457" y="0"/>
                  </a:cubicBezTo>
                  <a:cubicBezTo>
                    <a:pt x="205" y="0"/>
                    <a:pt x="0" y="204"/>
                    <a:pt x="0" y="456"/>
                  </a:cubicBezTo>
                  <a:cubicBezTo>
                    <a:pt x="0" y="912"/>
                    <a:pt x="0" y="912"/>
                    <a:pt x="0" y="912"/>
                  </a:cubicBezTo>
                  <a:lnTo>
                    <a:pt x="457" y="912"/>
                  </a:lnTo>
                  <a:close/>
                </a:path>
              </a:pathLst>
            </a:custGeom>
            <a:solidFill>
              <a:srgbClr val="E2087A"/>
            </a:solidFill>
            <a:ln w="9525" cmpd="sng">
              <a:noFill/>
              <a:round/>
            </a:ln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4193118" y="1973792"/>
              <a:ext cx="1866900" cy="1862666"/>
            </a:xfrm>
            <a:custGeom>
              <a:avLst/>
              <a:gdLst>
                <a:gd name="T0" fmla="*/ 459 w 918"/>
                <a:gd name="T1" fmla="*/ 918 h 918"/>
                <a:gd name="T2" fmla="*/ 0 w 918"/>
                <a:gd name="T3" fmla="*/ 459 h 918"/>
                <a:gd name="T4" fmla="*/ 459 w 918"/>
                <a:gd name="T5" fmla="*/ 0 h 918"/>
                <a:gd name="T6" fmla="*/ 918 w 918"/>
                <a:gd name="T7" fmla="*/ 459 h 918"/>
                <a:gd name="T8" fmla="*/ 918 w 918"/>
                <a:gd name="T9" fmla="*/ 918 h 918"/>
                <a:gd name="T10" fmla="*/ 459 w 918"/>
                <a:gd name="T11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8" h="918">
                  <a:moveTo>
                    <a:pt x="459" y="918"/>
                  </a:moveTo>
                  <a:cubicBezTo>
                    <a:pt x="205" y="918"/>
                    <a:pt x="0" y="713"/>
                    <a:pt x="0" y="459"/>
                  </a:cubicBezTo>
                  <a:cubicBezTo>
                    <a:pt x="0" y="205"/>
                    <a:pt x="205" y="0"/>
                    <a:pt x="459" y="0"/>
                  </a:cubicBezTo>
                  <a:cubicBezTo>
                    <a:pt x="713" y="0"/>
                    <a:pt x="918" y="205"/>
                    <a:pt x="918" y="459"/>
                  </a:cubicBezTo>
                  <a:cubicBezTo>
                    <a:pt x="918" y="918"/>
                    <a:pt x="918" y="918"/>
                    <a:pt x="918" y="918"/>
                  </a:cubicBezTo>
                  <a:lnTo>
                    <a:pt x="459" y="918"/>
                  </a:lnTo>
                  <a:close/>
                </a:path>
              </a:pathLst>
            </a:custGeom>
            <a:noFill/>
            <a:ln w="9525" cap="flat" cmpd="sng">
              <a:solidFill>
                <a:srgbClr val="7F7F7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6561668" y="4382559"/>
              <a:ext cx="292100" cy="198967"/>
            </a:xfrm>
            <a:custGeom>
              <a:avLst/>
              <a:gdLst>
                <a:gd name="T0" fmla="*/ 79 w 98"/>
                <a:gd name="T1" fmla="*/ 61 h 69"/>
                <a:gd name="T2" fmla="*/ 91 w 98"/>
                <a:gd name="T3" fmla="*/ 49 h 69"/>
                <a:gd name="T4" fmla="*/ 81 w 98"/>
                <a:gd name="T5" fmla="*/ 37 h 69"/>
                <a:gd name="T6" fmla="*/ 70 w 98"/>
                <a:gd name="T7" fmla="*/ 15 h 69"/>
                <a:gd name="T8" fmla="*/ 37 w 98"/>
                <a:gd name="T9" fmla="*/ 12 h 69"/>
                <a:gd name="T10" fmla="*/ 24 w 98"/>
                <a:gd name="T11" fmla="*/ 26 h 69"/>
                <a:gd name="T12" fmla="*/ 8 w 98"/>
                <a:gd name="T13" fmla="*/ 43 h 69"/>
                <a:gd name="T14" fmla="*/ 13 w 98"/>
                <a:gd name="T15" fmla="*/ 56 h 69"/>
                <a:gd name="T16" fmla="*/ 26 w 98"/>
                <a:gd name="T17" fmla="*/ 61 h 69"/>
                <a:gd name="T18" fmla="*/ 26 w 98"/>
                <a:gd name="T19" fmla="*/ 42 h 69"/>
                <a:gd name="T20" fmla="*/ 26 w 98"/>
                <a:gd name="T21" fmla="*/ 39 h 69"/>
                <a:gd name="T22" fmla="*/ 34 w 98"/>
                <a:gd name="T23" fmla="*/ 43 h 69"/>
                <a:gd name="T24" fmla="*/ 36 w 98"/>
                <a:gd name="T25" fmla="*/ 28 h 69"/>
                <a:gd name="T26" fmla="*/ 38 w 98"/>
                <a:gd name="T27" fmla="*/ 43 h 69"/>
                <a:gd name="T28" fmla="*/ 46 w 98"/>
                <a:gd name="T29" fmla="*/ 39 h 69"/>
                <a:gd name="T30" fmla="*/ 38 w 98"/>
                <a:gd name="T31" fmla="*/ 50 h 69"/>
                <a:gd name="T32" fmla="*/ 38 w 98"/>
                <a:gd name="T33" fmla="*/ 50 h 69"/>
                <a:gd name="T34" fmla="*/ 37 w 98"/>
                <a:gd name="T35" fmla="*/ 50 h 69"/>
                <a:gd name="T36" fmla="*/ 37 w 98"/>
                <a:gd name="T37" fmla="*/ 50 h 69"/>
                <a:gd name="T38" fmla="*/ 35 w 98"/>
                <a:gd name="T39" fmla="*/ 50 h 69"/>
                <a:gd name="T40" fmla="*/ 35 w 98"/>
                <a:gd name="T41" fmla="*/ 50 h 69"/>
                <a:gd name="T42" fmla="*/ 35 w 98"/>
                <a:gd name="T43" fmla="*/ 50 h 69"/>
                <a:gd name="T44" fmla="*/ 26 w 98"/>
                <a:gd name="T45" fmla="*/ 42 h 69"/>
                <a:gd name="T46" fmla="*/ 53 w 98"/>
                <a:gd name="T47" fmla="*/ 40 h 69"/>
                <a:gd name="T48" fmla="*/ 49 w 98"/>
                <a:gd name="T49" fmla="*/ 37 h 69"/>
                <a:gd name="T50" fmla="*/ 58 w 98"/>
                <a:gd name="T51" fmla="*/ 28 h 69"/>
                <a:gd name="T52" fmla="*/ 58 w 98"/>
                <a:gd name="T53" fmla="*/ 28 h 69"/>
                <a:gd name="T54" fmla="*/ 58 w 98"/>
                <a:gd name="T55" fmla="*/ 28 h 69"/>
                <a:gd name="T56" fmla="*/ 60 w 98"/>
                <a:gd name="T57" fmla="*/ 28 h 69"/>
                <a:gd name="T58" fmla="*/ 60 w 98"/>
                <a:gd name="T59" fmla="*/ 28 h 69"/>
                <a:gd name="T60" fmla="*/ 61 w 98"/>
                <a:gd name="T61" fmla="*/ 28 h 69"/>
                <a:gd name="T62" fmla="*/ 69 w 98"/>
                <a:gd name="T63" fmla="*/ 37 h 69"/>
                <a:gd name="T64" fmla="*/ 66 w 98"/>
                <a:gd name="T65" fmla="*/ 40 h 69"/>
                <a:gd name="T66" fmla="*/ 62 w 98"/>
                <a:gd name="T67" fmla="*/ 48 h 69"/>
                <a:gd name="T68" fmla="*/ 57 w 98"/>
                <a:gd name="T69" fmla="*/ 48 h 69"/>
                <a:gd name="T70" fmla="*/ 53 w 98"/>
                <a:gd name="T71" fmla="*/ 40 h 69"/>
                <a:gd name="T72" fmla="*/ 93 w 98"/>
                <a:gd name="T73" fmla="*/ 63 h 69"/>
                <a:gd name="T74" fmla="*/ 79 w 98"/>
                <a:gd name="T75" fmla="*/ 69 h 69"/>
                <a:gd name="T76" fmla="*/ 8 w 98"/>
                <a:gd name="T77" fmla="*/ 61 h 69"/>
                <a:gd name="T78" fmla="*/ 7 w 98"/>
                <a:gd name="T79" fmla="*/ 26 h 69"/>
                <a:gd name="T80" fmla="*/ 33 w 98"/>
                <a:gd name="T81" fmla="*/ 5 h 69"/>
                <a:gd name="T82" fmla="*/ 75 w 98"/>
                <a:gd name="T83" fmla="*/ 10 h 69"/>
                <a:gd name="T84" fmla="*/ 94 w 98"/>
                <a:gd name="T85" fmla="*/ 36 h 69"/>
                <a:gd name="T86" fmla="*/ 93 w 98"/>
                <a:gd name="T87" fmla="*/ 63 h 69"/>
                <a:gd name="T88" fmla="*/ 93 w 98"/>
                <a:gd name="T89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69">
                  <a:moveTo>
                    <a:pt x="79" y="61"/>
                  </a:moveTo>
                  <a:cubicBezTo>
                    <a:pt x="79" y="61"/>
                    <a:pt x="79" y="61"/>
                    <a:pt x="79" y="61"/>
                  </a:cubicBezTo>
                  <a:cubicBezTo>
                    <a:pt x="82" y="61"/>
                    <a:pt x="85" y="60"/>
                    <a:pt x="87" y="58"/>
                  </a:cubicBezTo>
                  <a:cubicBezTo>
                    <a:pt x="89" y="55"/>
                    <a:pt x="91" y="52"/>
                    <a:pt x="91" y="49"/>
                  </a:cubicBezTo>
                  <a:cubicBezTo>
                    <a:pt x="91" y="46"/>
                    <a:pt x="90" y="43"/>
                    <a:pt x="88" y="41"/>
                  </a:cubicBezTo>
                  <a:cubicBezTo>
                    <a:pt x="86" y="39"/>
                    <a:pt x="84" y="38"/>
                    <a:pt x="81" y="37"/>
                  </a:cubicBezTo>
                  <a:cubicBezTo>
                    <a:pt x="79" y="37"/>
                    <a:pt x="78" y="35"/>
                    <a:pt x="78" y="33"/>
                  </a:cubicBezTo>
                  <a:cubicBezTo>
                    <a:pt x="78" y="26"/>
                    <a:pt x="75" y="20"/>
                    <a:pt x="70" y="15"/>
                  </a:cubicBezTo>
                  <a:cubicBezTo>
                    <a:pt x="65" y="10"/>
                    <a:pt x="59" y="8"/>
                    <a:pt x="52" y="8"/>
                  </a:cubicBezTo>
                  <a:cubicBezTo>
                    <a:pt x="46" y="8"/>
                    <a:pt x="41" y="9"/>
                    <a:pt x="37" y="12"/>
                  </a:cubicBezTo>
                  <a:cubicBezTo>
                    <a:pt x="33" y="14"/>
                    <a:pt x="30" y="19"/>
                    <a:pt x="28" y="23"/>
                  </a:cubicBezTo>
                  <a:cubicBezTo>
                    <a:pt x="27" y="25"/>
                    <a:pt x="26" y="26"/>
                    <a:pt x="24" y="26"/>
                  </a:cubicBezTo>
                  <a:cubicBezTo>
                    <a:pt x="20" y="26"/>
                    <a:pt x="16" y="28"/>
                    <a:pt x="13" y="31"/>
                  </a:cubicBezTo>
                  <a:cubicBezTo>
                    <a:pt x="10" y="34"/>
                    <a:pt x="8" y="39"/>
                    <a:pt x="8" y="43"/>
                  </a:cubicBezTo>
                  <a:cubicBezTo>
                    <a:pt x="8" y="48"/>
                    <a:pt x="10" y="53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59"/>
                    <a:pt x="21" y="61"/>
                    <a:pt x="26" y="61"/>
                  </a:cubicBezTo>
                  <a:cubicBezTo>
                    <a:pt x="79" y="61"/>
                    <a:pt x="79" y="61"/>
                    <a:pt x="79" y="61"/>
                  </a:cubicBezTo>
                  <a:close/>
                  <a:moveTo>
                    <a:pt x="26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5" y="41"/>
                    <a:pt x="25" y="39"/>
                    <a:pt x="26" y="39"/>
                  </a:cubicBezTo>
                  <a:cubicBezTo>
                    <a:pt x="27" y="38"/>
                    <a:pt x="29" y="38"/>
                    <a:pt x="29" y="39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5" y="28"/>
                    <a:pt x="36" y="28"/>
                  </a:cubicBezTo>
                  <a:cubicBezTo>
                    <a:pt x="37" y="28"/>
                    <a:pt x="38" y="29"/>
                    <a:pt x="38" y="3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4" y="38"/>
                    <a:pt x="45" y="38"/>
                    <a:pt x="46" y="39"/>
                  </a:cubicBezTo>
                  <a:cubicBezTo>
                    <a:pt x="47" y="39"/>
                    <a:pt x="47" y="41"/>
                    <a:pt x="46" y="42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26" y="42"/>
                    <a:pt x="26" y="42"/>
                    <a:pt x="26" y="42"/>
                  </a:cubicBezTo>
                  <a:close/>
                  <a:moveTo>
                    <a:pt x="53" y="40"/>
                  </a:moveTo>
                  <a:cubicBezTo>
                    <a:pt x="53" y="40"/>
                    <a:pt x="53" y="40"/>
                    <a:pt x="53" y="40"/>
                  </a:cubicBezTo>
                  <a:cubicBezTo>
                    <a:pt x="52" y="41"/>
                    <a:pt x="50" y="41"/>
                    <a:pt x="49" y="40"/>
                  </a:cubicBezTo>
                  <a:cubicBezTo>
                    <a:pt x="48" y="39"/>
                    <a:pt x="48" y="37"/>
                    <a:pt x="49" y="37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7"/>
                    <a:pt x="70" y="39"/>
                    <a:pt x="69" y="40"/>
                  </a:cubicBezTo>
                  <a:cubicBezTo>
                    <a:pt x="68" y="41"/>
                    <a:pt x="67" y="41"/>
                    <a:pt x="66" y="40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50"/>
                    <a:pt x="61" y="51"/>
                    <a:pt x="59" y="51"/>
                  </a:cubicBezTo>
                  <a:cubicBezTo>
                    <a:pt x="58" y="51"/>
                    <a:pt x="57" y="50"/>
                    <a:pt x="57" y="48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3" y="40"/>
                    <a:pt x="53" y="40"/>
                    <a:pt x="53" y="40"/>
                  </a:cubicBezTo>
                  <a:close/>
                  <a:moveTo>
                    <a:pt x="93" y="63"/>
                  </a:moveTo>
                  <a:cubicBezTo>
                    <a:pt x="93" y="63"/>
                    <a:pt x="93" y="63"/>
                    <a:pt x="93" y="63"/>
                  </a:cubicBezTo>
                  <a:cubicBezTo>
                    <a:pt x="89" y="66"/>
                    <a:pt x="84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19" y="69"/>
                    <a:pt x="12" y="66"/>
                    <a:pt x="8" y="61"/>
                  </a:cubicBezTo>
                  <a:cubicBezTo>
                    <a:pt x="3" y="57"/>
                    <a:pt x="0" y="50"/>
                    <a:pt x="0" y="43"/>
                  </a:cubicBezTo>
                  <a:cubicBezTo>
                    <a:pt x="0" y="37"/>
                    <a:pt x="3" y="30"/>
                    <a:pt x="7" y="26"/>
                  </a:cubicBezTo>
                  <a:cubicBezTo>
                    <a:pt x="11" y="22"/>
                    <a:pt x="16" y="19"/>
                    <a:pt x="22" y="18"/>
                  </a:cubicBezTo>
                  <a:cubicBezTo>
                    <a:pt x="25" y="13"/>
                    <a:pt x="28" y="9"/>
                    <a:pt x="33" y="5"/>
                  </a:cubicBezTo>
                  <a:cubicBezTo>
                    <a:pt x="39" y="2"/>
                    <a:pt x="45" y="0"/>
                    <a:pt x="52" y="0"/>
                  </a:cubicBezTo>
                  <a:cubicBezTo>
                    <a:pt x="61" y="0"/>
                    <a:pt x="69" y="4"/>
                    <a:pt x="75" y="10"/>
                  </a:cubicBezTo>
                  <a:cubicBezTo>
                    <a:pt x="81" y="15"/>
                    <a:pt x="84" y="22"/>
                    <a:pt x="85" y="30"/>
                  </a:cubicBezTo>
                  <a:cubicBezTo>
                    <a:pt x="88" y="32"/>
                    <a:pt x="91" y="34"/>
                    <a:pt x="94" y="36"/>
                  </a:cubicBezTo>
                  <a:cubicBezTo>
                    <a:pt x="97" y="40"/>
                    <a:pt x="98" y="44"/>
                    <a:pt x="98" y="49"/>
                  </a:cubicBezTo>
                  <a:cubicBezTo>
                    <a:pt x="98" y="54"/>
                    <a:pt x="96" y="59"/>
                    <a:pt x="93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3"/>
                    <a:pt x="93" y="63"/>
                    <a:pt x="93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6864351" y="2433110"/>
              <a:ext cx="283634" cy="359834"/>
            </a:xfrm>
            <a:custGeom>
              <a:avLst/>
              <a:gdLst>
                <a:gd name="T0" fmla="*/ 24 w 79"/>
                <a:gd name="T1" fmla="*/ 42 h 99"/>
                <a:gd name="T2" fmla="*/ 4 w 79"/>
                <a:gd name="T3" fmla="*/ 8 h 99"/>
                <a:gd name="T4" fmla="*/ 4 w 79"/>
                <a:gd name="T5" fmla="*/ 0 h 99"/>
                <a:gd name="T6" fmla="*/ 10 w 79"/>
                <a:gd name="T7" fmla="*/ 0 h 99"/>
                <a:gd name="T8" fmla="*/ 69 w 79"/>
                <a:gd name="T9" fmla="*/ 0 h 99"/>
                <a:gd name="T10" fmla="*/ 75 w 79"/>
                <a:gd name="T11" fmla="*/ 0 h 99"/>
                <a:gd name="T12" fmla="*/ 75 w 79"/>
                <a:gd name="T13" fmla="*/ 8 h 99"/>
                <a:gd name="T14" fmla="*/ 55 w 79"/>
                <a:gd name="T15" fmla="*/ 42 h 99"/>
                <a:gd name="T16" fmla="*/ 55 w 79"/>
                <a:gd name="T17" fmla="*/ 57 h 99"/>
                <a:gd name="T18" fmla="*/ 75 w 79"/>
                <a:gd name="T19" fmla="*/ 91 h 99"/>
                <a:gd name="T20" fmla="*/ 75 w 79"/>
                <a:gd name="T21" fmla="*/ 99 h 99"/>
                <a:gd name="T22" fmla="*/ 69 w 79"/>
                <a:gd name="T23" fmla="*/ 99 h 99"/>
                <a:gd name="T24" fmla="*/ 10 w 79"/>
                <a:gd name="T25" fmla="*/ 99 h 99"/>
                <a:gd name="T26" fmla="*/ 4 w 79"/>
                <a:gd name="T27" fmla="*/ 99 h 99"/>
                <a:gd name="T28" fmla="*/ 4 w 79"/>
                <a:gd name="T29" fmla="*/ 91 h 99"/>
                <a:gd name="T30" fmla="*/ 24 w 79"/>
                <a:gd name="T31" fmla="*/ 57 h 99"/>
                <a:gd name="T32" fmla="*/ 14 w 79"/>
                <a:gd name="T33" fmla="*/ 91 h 99"/>
                <a:gd name="T34" fmla="*/ 17 w 79"/>
                <a:gd name="T35" fmla="*/ 91 h 99"/>
                <a:gd name="T36" fmla="*/ 41 w 79"/>
                <a:gd name="T37" fmla="*/ 70 h 99"/>
                <a:gd name="T38" fmla="*/ 65 w 79"/>
                <a:gd name="T39" fmla="*/ 91 h 99"/>
                <a:gd name="T40" fmla="*/ 40 w 79"/>
                <a:gd name="T41" fmla="*/ 52 h 99"/>
                <a:gd name="T42" fmla="*/ 40 w 79"/>
                <a:gd name="T43" fmla="*/ 52 h 99"/>
                <a:gd name="T44" fmla="*/ 40 w 79"/>
                <a:gd name="T45" fmla="*/ 52 h 99"/>
                <a:gd name="T46" fmla="*/ 14 w 79"/>
                <a:gd name="T47" fmla="*/ 91 h 99"/>
                <a:gd name="T48" fmla="*/ 24 w 79"/>
                <a:gd name="T49" fmla="*/ 91 h 99"/>
                <a:gd name="T50" fmla="*/ 40 w 79"/>
                <a:gd name="T51" fmla="*/ 75 h 99"/>
                <a:gd name="T52" fmla="*/ 20 w 79"/>
                <a:gd name="T53" fmla="*/ 28 h 99"/>
                <a:gd name="T54" fmla="*/ 59 w 79"/>
                <a:gd name="T55" fmla="*/ 28 h 99"/>
                <a:gd name="T56" fmla="*/ 14 w 79"/>
                <a:gd name="T57" fmla="*/ 8 h 99"/>
                <a:gd name="T58" fmla="*/ 55 w 79"/>
                <a:gd name="T59" fmla="*/ 33 h 99"/>
                <a:gd name="T60" fmla="*/ 24 w 79"/>
                <a:gd name="T61" fmla="*/ 33 h 99"/>
                <a:gd name="T62" fmla="*/ 40 w 79"/>
                <a:gd name="T63" fmla="*/ 47 h 99"/>
                <a:gd name="T64" fmla="*/ 40 w 79"/>
                <a:gd name="T65" fmla="*/ 47 h 99"/>
                <a:gd name="T66" fmla="*/ 40 w 79"/>
                <a:gd name="T67" fmla="*/ 47 h 99"/>
                <a:gd name="T68" fmla="*/ 55 w 79"/>
                <a:gd name="T6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99">
                  <a:moveTo>
                    <a:pt x="32" y="49"/>
                  </a:moveTo>
                  <a:cubicBezTo>
                    <a:pt x="29" y="47"/>
                    <a:pt x="27" y="44"/>
                    <a:pt x="24" y="42"/>
                  </a:cubicBezTo>
                  <a:cubicBezTo>
                    <a:pt x="16" y="35"/>
                    <a:pt x="8" y="28"/>
                    <a:pt x="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79" y="2"/>
                    <a:pt x="79" y="4"/>
                  </a:cubicBezTo>
                  <a:cubicBezTo>
                    <a:pt x="79" y="6"/>
                    <a:pt x="78" y="8"/>
                    <a:pt x="75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28"/>
                    <a:pt x="64" y="35"/>
                    <a:pt x="55" y="42"/>
                  </a:cubicBezTo>
                  <a:cubicBezTo>
                    <a:pt x="53" y="44"/>
                    <a:pt x="50" y="47"/>
                    <a:pt x="48" y="49"/>
                  </a:cubicBezTo>
                  <a:cubicBezTo>
                    <a:pt x="50" y="52"/>
                    <a:pt x="53" y="54"/>
                    <a:pt x="55" y="57"/>
                  </a:cubicBezTo>
                  <a:cubicBezTo>
                    <a:pt x="64" y="64"/>
                    <a:pt x="72" y="70"/>
                    <a:pt x="73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8" y="91"/>
                    <a:pt x="79" y="93"/>
                    <a:pt x="79" y="95"/>
                  </a:cubicBezTo>
                  <a:cubicBezTo>
                    <a:pt x="79" y="97"/>
                    <a:pt x="78" y="99"/>
                    <a:pt x="75" y="99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2" y="99"/>
                    <a:pt x="0" y="97"/>
                    <a:pt x="0" y="95"/>
                  </a:cubicBezTo>
                  <a:cubicBezTo>
                    <a:pt x="0" y="93"/>
                    <a:pt x="2" y="91"/>
                    <a:pt x="4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8" y="70"/>
                    <a:pt x="16" y="64"/>
                    <a:pt x="24" y="57"/>
                  </a:cubicBezTo>
                  <a:cubicBezTo>
                    <a:pt x="27" y="54"/>
                    <a:pt x="29" y="52"/>
                    <a:pt x="32" y="49"/>
                  </a:cubicBezTo>
                  <a:close/>
                  <a:moveTo>
                    <a:pt x="14" y="91"/>
                  </a:moveTo>
                  <a:cubicBezTo>
                    <a:pt x="14" y="91"/>
                    <a:pt x="14" y="91"/>
                    <a:pt x="14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9" y="69"/>
                    <a:pt x="40" y="69"/>
                    <a:pt x="41" y="70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74"/>
                    <a:pt x="58" y="68"/>
                    <a:pt x="50" y="62"/>
                  </a:cubicBezTo>
                  <a:cubicBezTo>
                    <a:pt x="47" y="59"/>
                    <a:pt x="43" y="56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6" y="56"/>
                    <a:pt x="32" y="59"/>
                    <a:pt x="29" y="62"/>
                  </a:cubicBezTo>
                  <a:cubicBezTo>
                    <a:pt x="22" y="68"/>
                    <a:pt x="15" y="74"/>
                    <a:pt x="14" y="91"/>
                  </a:cubicBezTo>
                  <a:close/>
                  <a:moveTo>
                    <a:pt x="24" y="91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24" y="91"/>
                    <a:pt x="24" y="91"/>
                    <a:pt x="24" y="91"/>
                  </a:cubicBezTo>
                  <a:close/>
                  <a:moveTo>
                    <a:pt x="20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2" y="24"/>
                    <a:pt x="65" y="18"/>
                    <a:pt x="6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18"/>
                    <a:pt x="17" y="24"/>
                    <a:pt x="20" y="28"/>
                  </a:cubicBezTo>
                  <a:close/>
                  <a:moveTo>
                    <a:pt x="55" y="33"/>
                  </a:moveTo>
                  <a:cubicBezTo>
                    <a:pt x="55" y="33"/>
                    <a:pt x="55" y="33"/>
                    <a:pt x="5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6" y="34"/>
                    <a:pt x="27" y="35"/>
                    <a:pt x="29" y="37"/>
                  </a:cubicBezTo>
                  <a:cubicBezTo>
                    <a:pt x="32" y="40"/>
                    <a:pt x="36" y="43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3"/>
                    <a:pt x="47" y="40"/>
                    <a:pt x="50" y="37"/>
                  </a:cubicBezTo>
                  <a:cubicBezTo>
                    <a:pt x="52" y="35"/>
                    <a:pt x="54" y="34"/>
                    <a:pt x="55" y="3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3"/>
            <p:cNvSpPr>
              <a:spLocks noEditPoints="1"/>
            </p:cNvSpPr>
            <p:nvPr/>
          </p:nvSpPr>
          <p:spPr bwMode="auto">
            <a:xfrm>
              <a:off x="4946652" y="4306359"/>
              <a:ext cx="355600" cy="347133"/>
            </a:xfrm>
            <a:custGeom>
              <a:avLst/>
              <a:gdLst>
                <a:gd name="T0" fmla="*/ 49 w 98"/>
                <a:gd name="T1" fmla="*/ 0 h 98"/>
                <a:gd name="T2" fmla="*/ 84 w 98"/>
                <a:gd name="T3" fmla="*/ 15 h 98"/>
                <a:gd name="T4" fmla="*/ 98 w 98"/>
                <a:gd name="T5" fmla="*/ 49 h 98"/>
                <a:gd name="T6" fmla="*/ 84 w 98"/>
                <a:gd name="T7" fmla="*/ 84 h 98"/>
                <a:gd name="T8" fmla="*/ 49 w 98"/>
                <a:gd name="T9" fmla="*/ 98 h 98"/>
                <a:gd name="T10" fmla="*/ 14 w 98"/>
                <a:gd name="T11" fmla="*/ 84 h 98"/>
                <a:gd name="T12" fmla="*/ 14 w 98"/>
                <a:gd name="T13" fmla="*/ 84 h 98"/>
                <a:gd name="T14" fmla="*/ 14 w 98"/>
                <a:gd name="T15" fmla="*/ 84 h 98"/>
                <a:gd name="T16" fmla="*/ 0 w 98"/>
                <a:gd name="T17" fmla="*/ 49 h 98"/>
                <a:gd name="T18" fmla="*/ 14 w 98"/>
                <a:gd name="T19" fmla="*/ 15 h 98"/>
                <a:gd name="T20" fmla="*/ 14 w 98"/>
                <a:gd name="T21" fmla="*/ 15 h 98"/>
                <a:gd name="T22" fmla="*/ 49 w 98"/>
                <a:gd name="T23" fmla="*/ 0 h 98"/>
                <a:gd name="T24" fmla="*/ 51 w 98"/>
                <a:gd name="T25" fmla="*/ 8 h 98"/>
                <a:gd name="T26" fmla="*/ 51 w 98"/>
                <a:gd name="T27" fmla="*/ 8 h 98"/>
                <a:gd name="T28" fmla="*/ 51 w 98"/>
                <a:gd name="T29" fmla="*/ 48 h 98"/>
                <a:gd name="T30" fmla="*/ 80 w 98"/>
                <a:gd name="T31" fmla="*/ 77 h 98"/>
                <a:gd name="T32" fmla="*/ 91 w 98"/>
                <a:gd name="T33" fmla="*/ 49 h 98"/>
                <a:gd name="T34" fmla="*/ 78 w 98"/>
                <a:gd name="T35" fmla="*/ 20 h 98"/>
                <a:gd name="T36" fmla="*/ 78 w 98"/>
                <a:gd name="T37" fmla="*/ 20 h 98"/>
                <a:gd name="T38" fmla="*/ 51 w 98"/>
                <a:gd name="T39" fmla="*/ 8 h 98"/>
                <a:gd name="T40" fmla="*/ 77 w 98"/>
                <a:gd name="T41" fmla="*/ 80 h 98"/>
                <a:gd name="T42" fmla="*/ 77 w 98"/>
                <a:gd name="T43" fmla="*/ 80 h 98"/>
                <a:gd name="T44" fmla="*/ 48 w 98"/>
                <a:gd name="T45" fmla="*/ 51 h 98"/>
                <a:gd name="T46" fmla="*/ 47 w 98"/>
                <a:gd name="T47" fmla="*/ 51 h 98"/>
                <a:gd name="T48" fmla="*/ 47 w 98"/>
                <a:gd name="T49" fmla="*/ 49 h 98"/>
                <a:gd name="T50" fmla="*/ 47 w 98"/>
                <a:gd name="T51" fmla="*/ 8 h 98"/>
                <a:gd name="T52" fmla="*/ 20 w 98"/>
                <a:gd name="T53" fmla="*/ 20 h 98"/>
                <a:gd name="T54" fmla="*/ 20 w 98"/>
                <a:gd name="T55" fmla="*/ 20 h 98"/>
                <a:gd name="T56" fmla="*/ 8 w 98"/>
                <a:gd name="T57" fmla="*/ 49 h 98"/>
                <a:gd name="T58" fmla="*/ 20 w 98"/>
                <a:gd name="T59" fmla="*/ 79 h 98"/>
                <a:gd name="T60" fmla="*/ 20 w 98"/>
                <a:gd name="T61" fmla="*/ 79 h 98"/>
                <a:gd name="T62" fmla="*/ 49 w 98"/>
                <a:gd name="T63" fmla="*/ 91 h 98"/>
                <a:gd name="T64" fmla="*/ 77 w 98"/>
                <a:gd name="T65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0"/>
                  </a:moveTo>
                  <a:cubicBezTo>
                    <a:pt x="63" y="0"/>
                    <a:pt x="75" y="6"/>
                    <a:pt x="84" y="15"/>
                  </a:cubicBezTo>
                  <a:cubicBezTo>
                    <a:pt x="93" y="24"/>
                    <a:pt x="98" y="36"/>
                    <a:pt x="98" y="49"/>
                  </a:cubicBezTo>
                  <a:cubicBezTo>
                    <a:pt x="98" y="63"/>
                    <a:pt x="93" y="75"/>
                    <a:pt x="84" y="84"/>
                  </a:cubicBezTo>
                  <a:cubicBezTo>
                    <a:pt x="75" y="93"/>
                    <a:pt x="63" y="98"/>
                    <a:pt x="49" y="98"/>
                  </a:cubicBezTo>
                  <a:cubicBezTo>
                    <a:pt x="36" y="98"/>
                    <a:pt x="23" y="93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6" y="75"/>
                    <a:pt x="0" y="63"/>
                    <a:pt x="0" y="49"/>
                  </a:cubicBezTo>
                  <a:cubicBezTo>
                    <a:pt x="0" y="36"/>
                    <a:pt x="6" y="2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3" y="6"/>
                    <a:pt x="36" y="0"/>
                    <a:pt x="49" y="0"/>
                  </a:cubicBezTo>
                  <a:close/>
                  <a:moveTo>
                    <a:pt x="51" y="8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7" y="70"/>
                    <a:pt x="91" y="60"/>
                    <a:pt x="91" y="49"/>
                  </a:cubicBezTo>
                  <a:cubicBezTo>
                    <a:pt x="91" y="38"/>
                    <a:pt x="86" y="28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1" y="13"/>
                    <a:pt x="62" y="8"/>
                    <a:pt x="51" y="8"/>
                  </a:cubicBezTo>
                  <a:close/>
                  <a:moveTo>
                    <a:pt x="77" y="80"/>
                  </a:moveTo>
                  <a:cubicBezTo>
                    <a:pt x="77" y="80"/>
                    <a:pt x="77" y="80"/>
                    <a:pt x="77" y="80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0"/>
                    <a:pt x="47" y="50"/>
                    <a:pt x="47" y="4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8"/>
                    <a:pt x="27" y="13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2" y="28"/>
                    <a:pt x="8" y="38"/>
                    <a:pt x="8" y="49"/>
                  </a:cubicBezTo>
                  <a:cubicBezTo>
                    <a:pt x="8" y="61"/>
                    <a:pt x="12" y="71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7" y="86"/>
                    <a:pt x="38" y="91"/>
                    <a:pt x="49" y="91"/>
                  </a:cubicBezTo>
                  <a:cubicBezTo>
                    <a:pt x="60" y="91"/>
                    <a:pt x="69" y="87"/>
                    <a:pt x="77" y="8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4586214" y="4739717"/>
              <a:ext cx="1112456" cy="625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30%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6453115" y="2896436"/>
              <a:ext cx="1112456" cy="625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23%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4940301" y="2718859"/>
              <a:ext cx="1119717" cy="1117600"/>
            </a:xfrm>
            <a:custGeom>
              <a:avLst/>
              <a:gdLst>
                <a:gd name="T0" fmla="*/ 273 w 546"/>
                <a:gd name="T1" fmla="*/ 546 h 546"/>
                <a:gd name="T2" fmla="*/ 0 w 546"/>
                <a:gd name="T3" fmla="*/ 273 h 546"/>
                <a:gd name="T4" fmla="*/ 273 w 546"/>
                <a:gd name="T5" fmla="*/ 0 h 546"/>
                <a:gd name="T6" fmla="*/ 546 w 546"/>
                <a:gd name="T7" fmla="*/ 273 h 546"/>
                <a:gd name="T8" fmla="*/ 546 w 546"/>
                <a:gd name="T9" fmla="*/ 546 h 546"/>
                <a:gd name="T10" fmla="*/ 273 w 546"/>
                <a:gd name="T11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6" h="546">
                  <a:moveTo>
                    <a:pt x="273" y="546"/>
                  </a:moveTo>
                  <a:cubicBezTo>
                    <a:pt x="123" y="546"/>
                    <a:pt x="0" y="424"/>
                    <a:pt x="0" y="273"/>
                  </a:cubicBezTo>
                  <a:cubicBezTo>
                    <a:pt x="0" y="123"/>
                    <a:pt x="123" y="0"/>
                    <a:pt x="273" y="0"/>
                  </a:cubicBezTo>
                  <a:cubicBezTo>
                    <a:pt x="424" y="0"/>
                    <a:pt x="546" y="123"/>
                    <a:pt x="546" y="273"/>
                  </a:cubicBezTo>
                  <a:cubicBezTo>
                    <a:pt x="546" y="546"/>
                    <a:pt x="546" y="546"/>
                    <a:pt x="546" y="546"/>
                  </a:cubicBezTo>
                  <a:lnTo>
                    <a:pt x="273" y="546"/>
                  </a:lnTo>
                  <a:close/>
                </a:path>
              </a:pathLst>
            </a:custGeom>
            <a:solidFill>
              <a:srgbClr val="1A25B8"/>
            </a:solidFill>
            <a:ln>
              <a:noFill/>
            </a:ln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19"/>
            <p:cNvSpPr>
              <a:spLocks noEditPoints="1"/>
            </p:cNvSpPr>
            <p:nvPr/>
          </p:nvSpPr>
          <p:spPr bwMode="auto">
            <a:xfrm>
              <a:off x="5456766" y="3133726"/>
              <a:ext cx="279400" cy="287866"/>
            </a:xfrm>
            <a:custGeom>
              <a:avLst/>
              <a:gdLst>
                <a:gd name="T0" fmla="*/ 55 w 95"/>
                <a:gd name="T1" fmla="*/ 0 h 98"/>
                <a:gd name="T2" fmla="*/ 85 w 95"/>
                <a:gd name="T3" fmla="*/ 29 h 98"/>
                <a:gd name="T4" fmla="*/ 86 w 95"/>
                <a:gd name="T5" fmla="*/ 31 h 98"/>
                <a:gd name="T6" fmla="*/ 82 w 95"/>
                <a:gd name="T7" fmla="*/ 41 h 98"/>
                <a:gd name="T8" fmla="*/ 79 w 95"/>
                <a:gd name="T9" fmla="*/ 34 h 98"/>
                <a:gd name="T10" fmla="*/ 55 w 95"/>
                <a:gd name="T11" fmla="*/ 31 h 98"/>
                <a:gd name="T12" fmla="*/ 53 w 95"/>
                <a:gd name="T13" fmla="*/ 25 h 98"/>
                <a:gd name="T14" fmla="*/ 11 w 95"/>
                <a:gd name="T15" fmla="*/ 8 h 98"/>
                <a:gd name="T16" fmla="*/ 8 w 95"/>
                <a:gd name="T17" fmla="*/ 10 h 98"/>
                <a:gd name="T18" fmla="*/ 9 w 95"/>
                <a:gd name="T19" fmla="*/ 90 h 98"/>
                <a:gd name="T20" fmla="*/ 11 w 95"/>
                <a:gd name="T21" fmla="*/ 91 h 98"/>
                <a:gd name="T22" fmla="*/ 78 w 95"/>
                <a:gd name="T23" fmla="*/ 90 h 98"/>
                <a:gd name="T24" fmla="*/ 79 w 95"/>
                <a:gd name="T25" fmla="*/ 88 h 98"/>
                <a:gd name="T26" fmla="*/ 82 w 95"/>
                <a:gd name="T27" fmla="*/ 82 h 98"/>
                <a:gd name="T28" fmla="*/ 86 w 95"/>
                <a:gd name="T29" fmla="*/ 88 h 98"/>
                <a:gd name="T30" fmla="*/ 83 w 95"/>
                <a:gd name="T31" fmla="*/ 95 h 98"/>
                <a:gd name="T32" fmla="*/ 11 w 95"/>
                <a:gd name="T33" fmla="*/ 98 h 98"/>
                <a:gd name="T34" fmla="*/ 0 w 95"/>
                <a:gd name="T35" fmla="*/ 88 h 98"/>
                <a:gd name="T36" fmla="*/ 3 w 95"/>
                <a:gd name="T37" fmla="*/ 3 h 98"/>
                <a:gd name="T38" fmla="*/ 72 w 95"/>
                <a:gd name="T39" fmla="*/ 38 h 98"/>
                <a:gd name="T40" fmla="*/ 72 w 95"/>
                <a:gd name="T41" fmla="*/ 38 h 98"/>
                <a:gd name="T42" fmla="*/ 94 w 95"/>
                <a:gd name="T43" fmla="*/ 63 h 98"/>
                <a:gd name="T44" fmla="*/ 68 w 95"/>
                <a:gd name="T45" fmla="*/ 86 h 98"/>
                <a:gd name="T46" fmla="*/ 68 w 95"/>
                <a:gd name="T47" fmla="*/ 73 h 98"/>
                <a:gd name="T48" fmla="*/ 49 w 95"/>
                <a:gd name="T49" fmla="*/ 71 h 98"/>
                <a:gd name="T50" fmla="*/ 49 w 95"/>
                <a:gd name="T51" fmla="*/ 53 h 98"/>
                <a:gd name="T52" fmla="*/ 52 w 95"/>
                <a:gd name="T53" fmla="*/ 50 h 98"/>
                <a:gd name="T54" fmla="*/ 68 w 95"/>
                <a:gd name="T55" fmla="*/ 40 h 98"/>
                <a:gd name="T56" fmla="*/ 72 w 95"/>
                <a:gd name="T57" fmla="*/ 38 h 98"/>
                <a:gd name="T58" fmla="*/ 89 w 95"/>
                <a:gd name="T59" fmla="*/ 62 h 98"/>
                <a:gd name="T60" fmla="*/ 72 w 95"/>
                <a:gd name="T61" fmla="*/ 53 h 98"/>
                <a:gd name="T62" fmla="*/ 70 w 95"/>
                <a:gd name="T63" fmla="*/ 55 h 98"/>
                <a:gd name="T64" fmla="*/ 54 w 95"/>
                <a:gd name="T65" fmla="*/ 69 h 98"/>
                <a:gd name="T66" fmla="*/ 70 w 95"/>
                <a:gd name="T67" fmla="*/ 69 h 98"/>
                <a:gd name="T68" fmla="*/ 72 w 95"/>
                <a:gd name="T69" fmla="*/ 79 h 98"/>
                <a:gd name="T70" fmla="*/ 75 w 95"/>
                <a:gd name="T71" fmla="*/ 29 h 98"/>
                <a:gd name="T72" fmla="*/ 57 w 95"/>
                <a:gd name="T73" fmla="*/ 12 h 98"/>
                <a:gd name="T74" fmla="*/ 59 w 95"/>
                <a:gd name="T75" fmla="*/ 28 h 98"/>
                <a:gd name="T76" fmla="*/ 61 w 95"/>
                <a:gd name="T77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8">
                  <a:moveTo>
                    <a:pt x="11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7" y="1"/>
                    <a:pt x="58" y="1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6" y="40"/>
                    <a:pt x="85" y="41"/>
                    <a:pt x="82" y="41"/>
                  </a:cubicBezTo>
                  <a:cubicBezTo>
                    <a:pt x="80" y="41"/>
                    <a:pt x="79" y="40"/>
                    <a:pt x="79" y="37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59" y="34"/>
                    <a:pt x="57" y="33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4" y="29"/>
                    <a:pt x="53" y="27"/>
                    <a:pt x="53" y="25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9"/>
                    <a:pt x="8" y="90"/>
                    <a:pt x="9" y="9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90"/>
                    <a:pt x="10" y="91"/>
                    <a:pt x="11" y="91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7" y="91"/>
                    <a:pt x="77" y="90"/>
                    <a:pt x="78" y="90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0"/>
                    <a:pt x="79" y="89"/>
                    <a:pt x="79" y="88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4"/>
                    <a:pt x="80" y="82"/>
                    <a:pt x="82" y="82"/>
                  </a:cubicBezTo>
                  <a:cubicBezTo>
                    <a:pt x="85" y="82"/>
                    <a:pt x="86" y="84"/>
                    <a:pt x="86" y="86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91"/>
                    <a:pt x="85" y="94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1" y="97"/>
                    <a:pt x="79" y="98"/>
                    <a:pt x="76" y="98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8" y="98"/>
                    <a:pt x="5" y="97"/>
                    <a:pt x="3" y="95"/>
                  </a:cubicBezTo>
                  <a:cubicBezTo>
                    <a:pt x="2" y="94"/>
                    <a:pt x="0" y="91"/>
                    <a:pt x="0" y="8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2" y="5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lose/>
                  <a:moveTo>
                    <a:pt x="72" y="38"/>
                  </a:move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5" y="61"/>
                    <a:pt x="95" y="63"/>
                    <a:pt x="94" y="63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1" y="87"/>
                    <a:pt x="69" y="87"/>
                    <a:pt x="68" y="86"/>
                  </a:cubicBezTo>
                  <a:cubicBezTo>
                    <a:pt x="68" y="85"/>
                    <a:pt x="68" y="85"/>
                    <a:pt x="68" y="84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1" y="73"/>
                    <a:pt x="49" y="72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1"/>
                    <a:pt x="51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38"/>
                    <a:pt x="69" y="37"/>
                    <a:pt x="70" y="37"/>
                  </a:cubicBezTo>
                  <a:cubicBezTo>
                    <a:pt x="71" y="37"/>
                    <a:pt x="71" y="38"/>
                    <a:pt x="72" y="38"/>
                  </a:cubicBezTo>
                  <a:close/>
                  <a:moveTo>
                    <a:pt x="89" y="62"/>
                  </a:moveTo>
                  <a:cubicBezTo>
                    <a:pt x="89" y="62"/>
                    <a:pt x="89" y="62"/>
                    <a:pt x="89" y="62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1" y="55"/>
                    <a:pt x="70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1" y="69"/>
                    <a:pt x="72" y="70"/>
                    <a:pt x="72" y="71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89" y="62"/>
                    <a:pt x="89" y="62"/>
                    <a:pt x="89" y="62"/>
                  </a:cubicBezTo>
                  <a:close/>
                  <a:moveTo>
                    <a:pt x="75" y="29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6"/>
                    <a:pt x="58" y="27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60" y="29"/>
                    <a:pt x="61" y="29"/>
                  </a:cubicBezTo>
                  <a:cubicBezTo>
                    <a:pt x="75" y="29"/>
                    <a:pt x="75" y="29"/>
                    <a:pt x="7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 rot="10800000">
              <a:off x="6151033" y="3923242"/>
              <a:ext cx="1881718" cy="1877483"/>
            </a:xfrm>
            <a:custGeom>
              <a:avLst/>
              <a:gdLst>
                <a:gd name="T0" fmla="*/ 459 w 918"/>
                <a:gd name="T1" fmla="*/ 918 h 918"/>
                <a:gd name="T2" fmla="*/ 0 w 918"/>
                <a:gd name="T3" fmla="*/ 459 h 918"/>
                <a:gd name="T4" fmla="*/ 459 w 918"/>
                <a:gd name="T5" fmla="*/ 0 h 918"/>
                <a:gd name="T6" fmla="*/ 918 w 918"/>
                <a:gd name="T7" fmla="*/ 459 h 918"/>
                <a:gd name="T8" fmla="*/ 918 w 918"/>
                <a:gd name="T9" fmla="*/ 918 h 918"/>
                <a:gd name="T10" fmla="*/ 459 w 918"/>
                <a:gd name="T11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8" h="918">
                  <a:moveTo>
                    <a:pt x="459" y="918"/>
                  </a:moveTo>
                  <a:cubicBezTo>
                    <a:pt x="205" y="918"/>
                    <a:pt x="0" y="713"/>
                    <a:pt x="0" y="459"/>
                  </a:cubicBezTo>
                  <a:cubicBezTo>
                    <a:pt x="0" y="205"/>
                    <a:pt x="205" y="0"/>
                    <a:pt x="459" y="0"/>
                  </a:cubicBezTo>
                  <a:cubicBezTo>
                    <a:pt x="713" y="0"/>
                    <a:pt x="918" y="205"/>
                    <a:pt x="918" y="459"/>
                  </a:cubicBezTo>
                  <a:cubicBezTo>
                    <a:pt x="918" y="918"/>
                    <a:pt x="918" y="918"/>
                    <a:pt x="918" y="918"/>
                  </a:cubicBezTo>
                  <a:lnTo>
                    <a:pt x="459" y="918"/>
                  </a:lnTo>
                  <a:close/>
                </a:path>
              </a:pathLst>
            </a:custGeom>
            <a:noFill/>
            <a:ln w="9525" cap="flat" cmpd="sng">
              <a:solidFill>
                <a:srgbClr val="7F7F7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8667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7985183" y="2160697"/>
            <a:ext cx="3808975" cy="230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QPS/TPS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（每秒事务处理数）</a:t>
            </a:r>
            <a:endParaRPr lang="en-US" altLang="zh-CN" sz="1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TPS(QPS)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=并发数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响应时间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反映了系统在同一时间内处理业务的最大能力，这个数据越高，说明处理能力越强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7983958" y="3908309"/>
            <a:ext cx="335781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并发数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指同一时间点，同时对某个系统发起的请求数量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11024" y="2160697"/>
            <a:ext cx="4082265" cy="193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八二原则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指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80%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的业务量在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20%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的时间里完成。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计算公式：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80%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请求 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/ 20%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时间 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 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冗余系数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1058779" y="3908309"/>
            <a:ext cx="316029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ART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（平均响应时间）</a:t>
            </a:r>
            <a:endParaRPr lang="en-US" altLang="zh-CN" sz="1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响应时间越短代表系统处理能力越好，速度越快。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形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88252" y="2294448"/>
            <a:ext cx="2277940" cy="2277940"/>
            <a:chOff x="3615567" y="2290030"/>
            <a:chExt cx="2277940" cy="2277940"/>
          </a:xfrm>
        </p:grpSpPr>
        <p:sp>
          <p:nvSpPr>
            <p:cNvPr id="97" name="椭圆 96"/>
            <p:cNvSpPr/>
            <p:nvPr/>
          </p:nvSpPr>
          <p:spPr>
            <a:xfrm>
              <a:off x="3615567" y="2290030"/>
              <a:ext cx="2277940" cy="2277940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99071" y="2828835"/>
              <a:ext cx="15889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388149" y="2593881"/>
            <a:ext cx="4653401" cy="15696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探索自动化测试意义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4967"/>
            <a:ext cx="3009440" cy="956514"/>
            <a:chOff x="246724" y="204967"/>
            <a:chExt cx="3009440" cy="956514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3485" y="204967"/>
              <a:ext cx="2792679" cy="95651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探索自动化意义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7780" y="1505963"/>
            <a:ext cx="8916441" cy="3001869"/>
            <a:chOff x="1408268" y="1570131"/>
            <a:chExt cx="9375465" cy="3156407"/>
          </a:xfrm>
        </p:grpSpPr>
        <p:grpSp>
          <p:nvGrpSpPr>
            <p:cNvPr id="6" name="组合 5"/>
            <p:cNvGrpSpPr/>
            <p:nvPr/>
          </p:nvGrpSpPr>
          <p:grpSpPr>
            <a:xfrm>
              <a:off x="1408268" y="1570131"/>
              <a:ext cx="9375465" cy="3156407"/>
              <a:chOff x="1741714" y="1828801"/>
              <a:chExt cx="8708572" cy="2931886"/>
            </a:xfrm>
          </p:grpSpPr>
          <p:sp>
            <p:nvSpPr>
              <p:cNvPr id="21" name="koppt-任意多边形"/>
              <p:cNvSpPr/>
              <p:nvPr/>
            </p:nvSpPr>
            <p:spPr>
              <a:xfrm>
                <a:off x="4804229" y="1828801"/>
                <a:ext cx="5646057" cy="2931886"/>
              </a:xfrm>
              <a:custGeom>
                <a:avLst/>
                <a:gdLst>
                  <a:gd name="connsiteX0" fmla="*/ 2975428 w 5646057"/>
                  <a:gd name="connsiteY0" fmla="*/ 1654628 h 2931886"/>
                  <a:gd name="connsiteX1" fmla="*/ 4223657 w 5646057"/>
                  <a:gd name="connsiteY1" fmla="*/ 2917371 h 2931886"/>
                  <a:gd name="connsiteX2" fmla="*/ 5646057 w 5646057"/>
                  <a:gd name="connsiteY2" fmla="*/ 1451428 h 2931886"/>
                  <a:gd name="connsiteX3" fmla="*/ 4209142 w 5646057"/>
                  <a:gd name="connsiteY3" fmla="*/ 0 h 2931886"/>
                  <a:gd name="connsiteX4" fmla="*/ 1291771 w 5646057"/>
                  <a:gd name="connsiteY4" fmla="*/ 2931886 h 2931886"/>
                  <a:gd name="connsiteX5" fmla="*/ 0 w 5646057"/>
                  <a:gd name="connsiteY5" fmla="*/ 1683657 h 293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6057" h="2931886">
                    <a:moveTo>
                      <a:pt x="2975428" y="1654628"/>
                    </a:moveTo>
                    <a:lnTo>
                      <a:pt x="4223657" y="2917371"/>
                    </a:lnTo>
                    <a:lnTo>
                      <a:pt x="5646057" y="1451428"/>
                    </a:lnTo>
                    <a:lnTo>
                      <a:pt x="4209142" y="0"/>
                    </a:lnTo>
                    <a:lnTo>
                      <a:pt x="1291771" y="2931886"/>
                    </a:lnTo>
                    <a:lnTo>
                      <a:pt x="0" y="1683657"/>
                    </a:lnTo>
                  </a:path>
                </a:pathLst>
              </a:custGeom>
              <a:noFill/>
              <a:ln w="38100" cap="flat">
                <a:solidFill>
                  <a:srgbClr val="0B45C5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lvl="0" indent="0" algn="ctr" defTabSz="91440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koppt-任意多边形"/>
              <p:cNvSpPr/>
              <p:nvPr/>
            </p:nvSpPr>
            <p:spPr>
              <a:xfrm flipH="1" flipV="1">
                <a:off x="1741714" y="1828801"/>
                <a:ext cx="5646057" cy="2931886"/>
              </a:xfrm>
              <a:custGeom>
                <a:avLst/>
                <a:gdLst>
                  <a:gd name="connsiteX0" fmla="*/ 2975428 w 5646057"/>
                  <a:gd name="connsiteY0" fmla="*/ 1654628 h 2931886"/>
                  <a:gd name="connsiteX1" fmla="*/ 4223657 w 5646057"/>
                  <a:gd name="connsiteY1" fmla="*/ 2917371 h 2931886"/>
                  <a:gd name="connsiteX2" fmla="*/ 5646057 w 5646057"/>
                  <a:gd name="connsiteY2" fmla="*/ 1451428 h 2931886"/>
                  <a:gd name="connsiteX3" fmla="*/ 4209142 w 5646057"/>
                  <a:gd name="connsiteY3" fmla="*/ 0 h 2931886"/>
                  <a:gd name="connsiteX4" fmla="*/ 1291771 w 5646057"/>
                  <a:gd name="connsiteY4" fmla="*/ 2931886 h 2931886"/>
                  <a:gd name="connsiteX5" fmla="*/ 0 w 5646057"/>
                  <a:gd name="connsiteY5" fmla="*/ 1683657 h 293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6057" h="2931886">
                    <a:moveTo>
                      <a:pt x="2975428" y="1654628"/>
                    </a:moveTo>
                    <a:lnTo>
                      <a:pt x="4223657" y="2917371"/>
                    </a:lnTo>
                    <a:lnTo>
                      <a:pt x="5646057" y="1451428"/>
                    </a:lnTo>
                    <a:lnTo>
                      <a:pt x="4209142" y="0"/>
                    </a:lnTo>
                    <a:lnTo>
                      <a:pt x="1291771" y="2931886"/>
                    </a:lnTo>
                    <a:lnTo>
                      <a:pt x="0" y="1683657"/>
                    </a:lnTo>
                  </a:path>
                </a:pathLst>
              </a:custGeom>
              <a:noFill/>
              <a:ln w="38100" cap="flat">
                <a:solidFill>
                  <a:srgbClr val="0B45C5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lvl="0" indent="0" algn="ctr" defTabSz="91440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938716" y="2015464"/>
              <a:ext cx="2328241" cy="2328241"/>
              <a:chOff x="4938716" y="2015464"/>
              <a:chExt cx="2328241" cy="2328241"/>
            </a:xfrm>
          </p:grpSpPr>
          <p:sp>
            <p:nvSpPr>
              <p:cNvPr id="18" name="koppt-矩形"/>
              <p:cNvSpPr/>
              <p:nvPr/>
            </p:nvSpPr>
            <p:spPr>
              <a:xfrm>
                <a:off x="4938716" y="2015464"/>
                <a:ext cx="2328241" cy="2328241"/>
              </a:xfrm>
              <a:prstGeom prst="diamond">
                <a:avLst/>
              </a:prstGeom>
              <a:solidFill>
                <a:srgbClr val="1A25B8"/>
              </a:soli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60959" tIns="60959" rIns="60959" bIns="252000" numCol="1" spcCol="38100" rtlCol="0" anchor="b" anchorCtr="1">
                <a:noAutofit/>
              </a:bodyPr>
              <a:lstStyle/>
              <a:p>
                <a:pPr marL="0" marR="0" lvl="0" indent="0" algn="ctr" defTabSz="410845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koppt-图标"/>
              <p:cNvSpPr>
                <a:spLocks noChangeArrowheads="1"/>
              </p:cNvSpPr>
              <p:nvPr/>
            </p:nvSpPr>
            <p:spPr bwMode="auto">
              <a:xfrm>
                <a:off x="5817881" y="2564814"/>
                <a:ext cx="569912" cy="619024"/>
              </a:xfrm>
              <a:custGeom>
                <a:avLst/>
                <a:gdLst>
                  <a:gd name="T0" fmla="*/ 2483 w 7054"/>
                  <a:gd name="T1" fmla="*/ 16 h 7674"/>
                  <a:gd name="T2" fmla="*/ 0 w 7054"/>
                  <a:gd name="T3" fmla="*/ 6284 h 7674"/>
                  <a:gd name="T4" fmla="*/ 5685 w 7054"/>
                  <a:gd name="T5" fmla="*/ 6442 h 7674"/>
                  <a:gd name="T6" fmla="*/ 554 w 7054"/>
                  <a:gd name="T7" fmla="*/ 5421 h 7674"/>
                  <a:gd name="T8" fmla="*/ 206 w 7054"/>
                  <a:gd name="T9" fmla="*/ 5349 h 7674"/>
                  <a:gd name="T10" fmla="*/ 554 w 7054"/>
                  <a:gd name="T11" fmla="*/ 4708 h 7674"/>
                  <a:gd name="T12" fmla="*/ 250 w 7054"/>
                  <a:gd name="T13" fmla="*/ 4061 h 7674"/>
                  <a:gd name="T14" fmla="*/ 499 w 7054"/>
                  <a:gd name="T15" fmla="*/ 3240 h 7674"/>
                  <a:gd name="T16" fmla="*/ 554 w 7054"/>
                  <a:gd name="T17" fmla="*/ 2569 h 7674"/>
                  <a:gd name="T18" fmla="*/ 206 w 7054"/>
                  <a:gd name="T19" fmla="*/ 2684 h 7674"/>
                  <a:gd name="T20" fmla="*/ 554 w 7054"/>
                  <a:gd name="T21" fmla="*/ 1856 h 7674"/>
                  <a:gd name="T22" fmla="*/ 1158 w 7054"/>
                  <a:gd name="T23" fmla="*/ 5646 h 7674"/>
                  <a:gd name="T24" fmla="*/ 780 w 7054"/>
                  <a:gd name="T25" fmla="*/ 4705 h 7674"/>
                  <a:gd name="T26" fmla="*/ 1202 w 7054"/>
                  <a:gd name="T27" fmla="*/ 5601 h 7674"/>
                  <a:gd name="T28" fmla="*/ 780 w 7054"/>
                  <a:gd name="T29" fmla="*/ 4003 h 7674"/>
                  <a:gd name="T30" fmla="*/ 1185 w 7054"/>
                  <a:gd name="T31" fmla="*/ 3077 h 7674"/>
                  <a:gd name="T32" fmla="*/ 1176 w 7054"/>
                  <a:gd name="T33" fmla="*/ 2322 h 7674"/>
                  <a:gd name="T34" fmla="*/ 765 w 7054"/>
                  <a:gd name="T35" fmla="*/ 1669 h 7674"/>
                  <a:gd name="T36" fmla="*/ 1202 w 7054"/>
                  <a:gd name="T37" fmla="*/ 2282 h 7674"/>
                  <a:gd name="T38" fmla="*/ 2044 w 7054"/>
                  <a:gd name="T39" fmla="*/ 5903 h 7674"/>
                  <a:gd name="T40" fmla="*/ 1573 w 7054"/>
                  <a:gd name="T41" fmla="*/ 4768 h 7674"/>
                  <a:gd name="T42" fmla="*/ 2063 w 7054"/>
                  <a:gd name="T43" fmla="*/ 3911 h 7674"/>
                  <a:gd name="T44" fmla="*/ 1524 w 7054"/>
                  <a:gd name="T45" fmla="*/ 3004 h 7674"/>
                  <a:gd name="T46" fmla="*/ 2104 w 7054"/>
                  <a:gd name="T47" fmla="*/ 3867 h 7674"/>
                  <a:gd name="T48" fmla="*/ 1569 w 7054"/>
                  <a:gd name="T49" fmla="*/ 2144 h 7674"/>
                  <a:gd name="T50" fmla="*/ 2037 w 7054"/>
                  <a:gd name="T51" fmla="*/ 853 h 7674"/>
                  <a:gd name="T52" fmla="*/ 4076 w 7054"/>
                  <a:gd name="T53" fmla="*/ 1351 h 7674"/>
                  <a:gd name="T54" fmla="*/ 4651 w 7054"/>
                  <a:gd name="T55" fmla="*/ 2433 h 7674"/>
                  <a:gd name="T56" fmla="*/ 4056 w 7054"/>
                  <a:gd name="T57" fmla="*/ 1388 h 7674"/>
                  <a:gd name="T58" fmla="*/ 4632 w 7054"/>
                  <a:gd name="T59" fmla="*/ 3137 h 7674"/>
                  <a:gd name="T60" fmla="*/ 4621 w 7054"/>
                  <a:gd name="T61" fmla="*/ 4014 h 7674"/>
                  <a:gd name="T62" fmla="*/ 2691 w 7054"/>
                  <a:gd name="T63" fmla="*/ 798 h 7674"/>
                  <a:gd name="T64" fmla="*/ 3524 w 7054"/>
                  <a:gd name="T65" fmla="*/ 2046 h 7674"/>
                  <a:gd name="T66" fmla="*/ 2692 w 7054"/>
                  <a:gd name="T67" fmla="*/ 1817 h 7674"/>
                  <a:gd name="T68" fmla="*/ 2707 w 7054"/>
                  <a:gd name="T69" fmla="*/ 2802 h 7674"/>
                  <a:gd name="T70" fmla="*/ 3511 w 7054"/>
                  <a:gd name="T71" fmla="*/ 3929 h 7674"/>
                  <a:gd name="T72" fmla="*/ 4144 w 7054"/>
                  <a:gd name="T73" fmla="*/ 6903 h 7674"/>
                  <a:gd name="T74" fmla="*/ 3082 w 7054"/>
                  <a:gd name="T75" fmla="*/ 7273 h 7674"/>
                  <a:gd name="T76" fmla="*/ 4144 w 7054"/>
                  <a:gd name="T77" fmla="*/ 4781 h 7674"/>
                  <a:gd name="T78" fmla="*/ 4624 w 7054"/>
                  <a:gd name="T79" fmla="*/ 6748 h 7674"/>
                  <a:gd name="T80" fmla="*/ 5272 w 7054"/>
                  <a:gd name="T81" fmla="*/ 4658 h 7674"/>
                  <a:gd name="T82" fmla="*/ 5507 w 7054"/>
                  <a:gd name="T83" fmla="*/ 4011 h 7674"/>
                  <a:gd name="T84" fmla="*/ 5029 w 7054"/>
                  <a:gd name="T85" fmla="*/ 3988 h 7674"/>
                  <a:gd name="T86" fmla="*/ 5507 w 7054"/>
                  <a:gd name="T87" fmla="*/ 3333 h 7674"/>
                  <a:gd name="T88" fmla="*/ 5463 w 7054"/>
                  <a:gd name="T89" fmla="*/ 2699 h 7674"/>
                  <a:gd name="T90" fmla="*/ 5049 w 7054"/>
                  <a:gd name="T91" fmla="*/ 1772 h 7674"/>
                  <a:gd name="T92" fmla="*/ 5507 w 7054"/>
                  <a:gd name="T93" fmla="*/ 2655 h 7674"/>
                  <a:gd name="T94" fmla="*/ 5929 w 7054"/>
                  <a:gd name="T95" fmla="*/ 5306 h 7674"/>
                  <a:gd name="T96" fmla="*/ 6270 w 7054"/>
                  <a:gd name="T97" fmla="*/ 4604 h 7674"/>
                  <a:gd name="T98" fmla="*/ 6270 w 7054"/>
                  <a:gd name="T99" fmla="*/ 4088 h 7674"/>
                  <a:gd name="T100" fmla="*/ 5913 w 7054"/>
                  <a:gd name="T101" fmla="*/ 3423 h 7674"/>
                  <a:gd name="T102" fmla="*/ 6284 w 7054"/>
                  <a:gd name="T103" fmla="*/ 4056 h 7674"/>
                  <a:gd name="T104" fmla="*/ 6464 w 7054"/>
                  <a:gd name="T105" fmla="*/ 5203 h 7674"/>
                  <a:gd name="T106" fmla="*/ 6748 w 7054"/>
                  <a:gd name="T107" fmla="*/ 4572 h 7674"/>
                  <a:gd name="T108" fmla="*/ 6748 w 7054"/>
                  <a:gd name="T109" fmla="*/ 4115 h 7674"/>
                  <a:gd name="T110" fmla="*/ 6448 w 7054"/>
                  <a:gd name="T111" fmla="*/ 3527 h 7674"/>
                  <a:gd name="T112" fmla="*/ 6762 w 7054"/>
                  <a:gd name="T113" fmla="*/ 4083 h 7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54" h="7674">
                    <a:moveTo>
                      <a:pt x="6961" y="2977"/>
                    </a:moveTo>
                    <a:lnTo>
                      <a:pt x="5771" y="2611"/>
                    </a:lnTo>
                    <a:lnTo>
                      <a:pt x="5771" y="1724"/>
                    </a:lnTo>
                    <a:cubicBezTo>
                      <a:pt x="5771" y="1674"/>
                      <a:pt x="5742" y="1628"/>
                      <a:pt x="5697" y="1606"/>
                    </a:cubicBezTo>
                    <a:lnTo>
                      <a:pt x="2483" y="16"/>
                    </a:lnTo>
                    <a:cubicBezTo>
                      <a:pt x="2483" y="16"/>
                      <a:pt x="2454" y="0"/>
                      <a:pt x="2415" y="2"/>
                    </a:cubicBezTo>
                    <a:cubicBezTo>
                      <a:pt x="2376" y="5"/>
                      <a:pt x="2347" y="26"/>
                      <a:pt x="2347" y="26"/>
                    </a:cubicBezTo>
                    <a:lnTo>
                      <a:pt x="55" y="1661"/>
                    </a:lnTo>
                    <a:cubicBezTo>
                      <a:pt x="21" y="1686"/>
                      <a:pt x="0" y="1726"/>
                      <a:pt x="0" y="1769"/>
                    </a:cubicBezTo>
                    <a:lnTo>
                      <a:pt x="0" y="6284"/>
                    </a:lnTo>
                    <a:cubicBezTo>
                      <a:pt x="0" y="6332"/>
                      <a:pt x="26" y="6377"/>
                      <a:pt x="69" y="6400"/>
                    </a:cubicBezTo>
                    <a:lnTo>
                      <a:pt x="2361" y="7656"/>
                    </a:lnTo>
                    <a:cubicBezTo>
                      <a:pt x="2361" y="7656"/>
                      <a:pt x="2387" y="7670"/>
                      <a:pt x="2416" y="7672"/>
                    </a:cubicBezTo>
                    <a:cubicBezTo>
                      <a:pt x="2445" y="7674"/>
                      <a:pt x="2471" y="7663"/>
                      <a:pt x="2471" y="7663"/>
                    </a:cubicBezTo>
                    <a:lnTo>
                      <a:pt x="5685" y="6442"/>
                    </a:lnTo>
                    <a:lnTo>
                      <a:pt x="6969" y="5953"/>
                    </a:lnTo>
                    <a:cubicBezTo>
                      <a:pt x="7020" y="5934"/>
                      <a:pt x="7054" y="5885"/>
                      <a:pt x="7054" y="5830"/>
                    </a:cubicBezTo>
                    <a:lnTo>
                      <a:pt x="7054" y="3103"/>
                    </a:lnTo>
                    <a:cubicBezTo>
                      <a:pt x="7054" y="3045"/>
                      <a:pt x="7016" y="2994"/>
                      <a:pt x="6961" y="2977"/>
                    </a:cubicBezTo>
                    <a:close/>
                    <a:moveTo>
                      <a:pt x="554" y="5421"/>
                    </a:moveTo>
                    <a:cubicBezTo>
                      <a:pt x="554" y="5435"/>
                      <a:pt x="548" y="5448"/>
                      <a:pt x="537" y="5456"/>
                    </a:cubicBezTo>
                    <a:cubicBezTo>
                      <a:pt x="529" y="5462"/>
                      <a:pt x="520" y="5465"/>
                      <a:pt x="510" y="5465"/>
                    </a:cubicBezTo>
                    <a:cubicBezTo>
                      <a:pt x="506" y="5465"/>
                      <a:pt x="502" y="5465"/>
                      <a:pt x="498" y="5464"/>
                    </a:cubicBezTo>
                    <a:lnTo>
                      <a:pt x="238" y="5392"/>
                    </a:lnTo>
                    <a:cubicBezTo>
                      <a:pt x="219" y="5386"/>
                      <a:pt x="206" y="5369"/>
                      <a:pt x="206" y="5349"/>
                    </a:cubicBezTo>
                    <a:lnTo>
                      <a:pt x="206" y="4683"/>
                    </a:lnTo>
                    <a:cubicBezTo>
                      <a:pt x="206" y="4670"/>
                      <a:pt x="211" y="4659"/>
                      <a:pt x="220" y="4650"/>
                    </a:cubicBezTo>
                    <a:cubicBezTo>
                      <a:pt x="230" y="4642"/>
                      <a:pt x="242" y="4638"/>
                      <a:pt x="254" y="4639"/>
                    </a:cubicBezTo>
                    <a:lnTo>
                      <a:pt x="514" y="4664"/>
                    </a:lnTo>
                    <a:cubicBezTo>
                      <a:pt x="537" y="4667"/>
                      <a:pt x="554" y="4686"/>
                      <a:pt x="554" y="4708"/>
                    </a:cubicBezTo>
                    <a:lnTo>
                      <a:pt x="554" y="5421"/>
                    </a:lnTo>
                    <a:close/>
                    <a:moveTo>
                      <a:pt x="554" y="3995"/>
                    </a:moveTo>
                    <a:cubicBezTo>
                      <a:pt x="554" y="4018"/>
                      <a:pt x="537" y="4037"/>
                      <a:pt x="514" y="4039"/>
                    </a:cubicBezTo>
                    <a:lnTo>
                      <a:pt x="253" y="4061"/>
                    </a:lnTo>
                    <a:cubicBezTo>
                      <a:pt x="252" y="4061"/>
                      <a:pt x="251" y="4061"/>
                      <a:pt x="250" y="4061"/>
                    </a:cubicBezTo>
                    <a:cubicBezTo>
                      <a:pt x="239" y="4061"/>
                      <a:pt x="228" y="4057"/>
                      <a:pt x="220" y="4049"/>
                    </a:cubicBezTo>
                    <a:cubicBezTo>
                      <a:pt x="211" y="4041"/>
                      <a:pt x="206" y="4029"/>
                      <a:pt x="206" y="4017"/>
                    </a:cubicBezTo>
                    <a:lnTo>
                      <a:pt x="206" y="3351"/>
                    </a:lnTo>
                    <a:cubicBezTo>
                      <a:pt x="206" y="3330"/>
                      <a:pt x="219" y="3313"/>
                      <a:pt x="239" y="3308"/>
                    </a:cubicBezTo>
                    <a:lnTo>
                      <a:pt x="499" y="3240"/>
                    </a:lnTo>
                    <a:cubicBezTo>
                      <a:pt x="512" y="3236"/>
                      <a:pt x="526" y="3239"/>
                      <a:pt x="537" y="3247"/>
                    </a:cubicBezTo>
                    <a:cubicBezTo>
                      <a:pt x="548" y="3256"/>
                      <a:pt x="554" y="3269"/>
                      <a:pt x="554" y="3282"/>
                    </a:cubicBezTo>
                    <a:lnTo>
                      <a:pt x="554" y="3995"/>
                    </a:lnTo>
                    <a:lnTo>
                      <a:pt x="554" y="3995"/>
                    </a:lnTo>
                    <a:close/>
                    <a:moveTo>
                      <a:pt x="554" y="2569"/>
                    </a:moveTo>
                    <a:cubicBezTo>
                      <a:pt x="554" y="2586"/>
                      <a:pt x="544" y="2602"/>
                      <a:pt x="528" y="2609"/>
                    </a:cubicBezTo>
                    <a:lnTo>
                      <a:pt x="268" y="2724"/>
                    </a:lnTo>
                    <a:cubicBezTo>
                      <a:pt x="262" y="2727"/>
                      <a:pt x="256" y="2728"/>
                      <a:pt x="250" y="2728"/>
                    </a:cubicBezTo>
                    <a:cubicBezTo>
                      <a:pt x="242" y="2728"/>
                      <a:pt x="233" y="2726"/>
                      <a:pt x="226" y="2721"/>
                    </a:cubicBezTo>
                    <a:cubicBezTo>
                      <a:pt x="213" y="2713"/>
                      <a:pt x="206" y="2699"/>
                      <a:pt x="206" y="2684"/>
                    </a:cubicBezTo>
                    <a:lnTo>
                      <a:pt x="206" y="2018"/>
                    </a:lnTo>
                    <a:cubicBezTo>
                      <a:pt x="206" y="2002"/>
                      <a:pt x="214" y="1988"/>
                      <a:pt x="227" y="1980"/>
                    </a:cubicBezTo>
                    <a:lnTo>
                      <a:pt x="487" y="1818"/>
                    </a:lnTo>
                    <a:cubicBezTo>
                      <a:pt x="500" y="1810"/>
                      <a:pt x="517" y="1809"/>
                      <a:pt x="531" y="1817"/>
                    </a:cubicBezTo>
                    <a:cubicBezTo>
                      <a:pt x="545" y="1825"/>
                      <a:pt x="554" y="1840"/>
                      <a:pt x="554" y="1856"/>
                    </a:cubicBezTo>
                    <a:lnTo>
                      <a:pt x="554" y="2569"/>
                    </a:lnTo>
                    <a:lnTo>
                      <a:pt x="554" y="2569"/>
                    </a:lnTo>
                    <a:close/>
                    <a:moveTo>
                      <a:pt x="1202" y="5601"/>
                    </a:moveTo>
                    <a:cubicBezTo>
                      <a:pt x="1202" y="5615"/>
                      <a:pt x="1196" y="5628"/>
                      <a:pt x="1185" y="5637"/>
                    </a:cubicBezTo>
                    <a:cubicBezTo>
                      <a:pt x="1177" y="5642"/>
                      <a:pt x="1167" y="5646"/>
                      <a:pt x="1158" y="5646"/>
                    </a:cubicBezTo>
                    <a:cubicBezTo>
                      <a:pt x="1154" y="5646"/>
                      <a:pt x="1150" y="5645"/>
                      <a:pt x="1146" y="5644"/>
                    </a:cubicBezTo>
                    <a:lnTo>
                      <a:pt x="798" y="5547"/>
                    </a:lnTo>
                    <a:cubicBezTo>
                      <a:pt x="779" y="5542"/>
                      <a:pt x="765" y="5524"/>
                      <a:pt x="765" y="5505"/>
                    </a:cubicBezTo>
                    <a:lnTo>
                      <a:pt x="765" y="4738"/>
                    </a:lnTo>
                    <a:cubicBezTo>
                      <a:pt x="765" y="4725"/>
                      <a:pt x="771" y="4713"/>
                      <a:pt x="780" y="4705"/>
                    </a:cubicBezTo>
                    <a:cubicBezTo>
                      <a:pt x="789" y="4696"/>
                      <a:pt x="801" y="4692"/>
                      <a:pt x="814" y="4694"/>
                    </a:cubicBezTo>
                    <a:lnTo>
                      <a:pt x="1162" y="4728"/>
                    </a:lnTo>
                    <a:cubicBezTo>
                      <a:pt x="1185" y="4730"/>
                      <a:pt x="1202" y="4749"/>
                      <a:pt x="1202" y="4771"/>
                    </a:cubicBezTo>
                    <a:lnTo>
                      <a:pt x="1202" y="5601"/>
                    </a:lnTo>
                    <a:lnTo>
                      <a:pt x="1202" y="5601"/>
                    </a:lnTo>
                    <a:close/>
                    <a:moveTo>
                      <a:pt x="1202" y="3942"/>
                    </a:moveTo>
                    <a:cubicBezTo>
                      <a:pt x="1202" y="3965"/>
                      <a:pt x="1184" y="3984"/>
                      <a:pt x="1162" y="3986"/>
                    </a:cubicBezTo>
                    <a:lnTo>
                      <a:pt x="813" y="4014"/>
                    </a:lnTo>
                    <a:cubicBezTo>
                      <a:pt x="812" y="4015"/>
                      <a:pt x="811" y="4015"/>
                      <a:pt x="809" y="4015"/>
                    </a:cubicBezTo>
                    <a:cubicBezTo>
                      <a:pt x="799" y="4015"/>
                      <a:pt x="788" y="4010"/>
                      <a:pt x="780" y="4003"/>
                    </a:cubicBezTo>
                    <a:cubicBezTo>
                      <a:pt x="770" y="3995"/>
                      <a:pt x="765" y="3983"/>
                      <a:pt x="765" y="3971"/>
                    </a:cubicBezTo>
                    <a:lnTo>
                      <a:pt x="765" y="3204"/>
                    </a:lnTo>
                    <a:cubicBezTo>
                      <a:pt x="765" y="3184"/>
                      <a:pt x="779" y="3166"/>
                      <a:pt x="798" y="3161"/>
                    </a:cubicBezTo>
                    <a:lnTo>
                      <a:pt x="1147" y="3069"/>
                    </a:lnTo>
                    <a:cubicBezTo>
                      <a:pt x="1160" y="3066"/>
                      <a:pt x="1174" y="3069"/>
                      <a:pt x="1185" y="3077"/>
                    </a:cubicBezTo>
                    <a:cubicBezTo>
                      <a:pt x="1196" y="3085"/>
                      <a:pt x="1202" y="3098"/>
                      <a:pt x="1202" y="3112"/>
                    </a:cubicBezTo>
                    <a:lnTo>
                      <a:pt x="1202" y="3942"/>
                    </a:lnTo>
                    <a:lnTo>
                      <a:pt x="1202" y="3942"/>
                    </a:lnTo>
                    <a:close/>
                    <a:moveTo>
                      <a:pt x="1202" y="2282"/>
                    </a:moveTo>
                    <a:cubicBezTo>
                      <a:pt x="1202" y="2299"/>
                      <a:pt x="1192" y="2315"/>
                      <a:pt x="1176" y="2322"/>
                    </a:cubicBezTo>
                    <a:lnTo>
                      <a:pt x="827" y="2476"/>
                    </a:lnTo>
                    <a:cubicBezTo>
                      <a:pt x="822" y="2479"/>
                      <a:pt x="815" y="2480"/>
                      <a:pt x="809" y="2480"/>
                    </a:cubicBezTo>
                    <a:cubicBezTo>
                      <a:pt x="801" y="2480"/>
                      <a:pt x="793" y="2478"/>
                      <a:pt x="785" y="2473"/>
                    </a:cubicBezTo>
                    <a:cubicBezTo>
                      <a:pt x="773" y="2465"/>
                      <a:pt x="765" y="2451"/>
                      <a:pt x="765" y="2436"/>
                    </a:cubicBezTo>
                    <a:lnTo>
                      <a:pt x="765" y="1669"/>
                    </a:lnTo>
                    <a:cubicBezTo>
                      <a:pt x="765" y="1654"/>
                      <a:pt x="773" y="1640"/>
                      <a:pt x="786" y="1632"/>
                    </a:cubicBezTo>
                    <a:lnTo>
                      <a:pt x="1135" y="1414"/>
                    </a:lnTo>
                    <a:cubicBezTo>
                      <a:pt x="1148" y="1406"/>
                      <a:pt x="1166" y="1405"/>
                      <a:pt x="1179" y="1413"/>
                    </a:cubicBezTo>
                    <a:cubicBezTo>
                      <a:pt x="1193" y="1421"/>
                      <a:pt x="1202" y="1436"/>
                      <a:pt x="1202" y="1452"/>
                    </a:cubicBezTo>
                    <a:lnTo>
                      <a:pt x="1202" y="2282"/>
                    </a:lnTo>
                    <a:lnTo>
                      <a:pt x="1202" y="2282"/>
                    </a:lnTo>
                    <a:close/>
                    <a:moveTo>
                      <a:pt x="2104" y="5852"/>
                    </a:moveTo>
                    <a:cubicBezTo>
                      <a:pt x="2104" y="5865"/>
                      <a:pt x="2099" y="5877"/>
                      <a:pt x="2090" y="5886"/>
                    </a:cubicBezTo>
                    <a:cubicBezTo>
                      <a:pt x="2074" y="5902"/>
                      <a:pt x="2052" y="5903"/>
                      <a:pt x="2045" y="5903"/>
                    </a:cubicBezTo>
                    <a:lnTo>
                      <a:pt x="2044" y="5903"/>
                    </a:lnTo>
                    <a:cubicBezTo>
                      <a:pt x="1957" y="5903"/>
                      <a:pt x="1620" y="5781"/>
                      <a:pt x="1554" y="5757"/>
                    </a:cubicBezTo>
                    <a:cubicBezTo>
                      <a:pt x="1536" y="5751"/>
                      <a:pt x="1525" y="5734"/>
                      <a:pt x="1525" y="5715"/>
                    </a:cubicBezTo>
                    <a:lnTo>
                      <a:pt x="1525" y="4812"/>
                    </a:lnTo>
                    <a:cubicBezTo>
                      <a:pt x="1525" y="4799"/>
                      <a:pt x="1530" y="4787"/>
                      <a:pt x="1539" y="4779"/>
                    </a:cubicBezTo>
                    <a:cubicBezTo>
                      <a:pt x="1548" y="4771"/>
                      <a:pt x="1561" y="4767"/>
                      <a:pt x="1573" y="4768"/>
                    </a:cubicBezTo>
                    <a:lnTo>
                      <a:pt x="2064" y="4816"/>
                    </a:lnTo>
                    <a:cubicBezTo>
                      <a:pt x="2087" y="4818"/>
                      <a:pt x="2104" y="4837"/>
                      <a:pt x="2104" y="4860"/>
                    </a:cubicBezTo>
                    <a:cubicBezTo>
                      <a:pt x="2104" y="4869"/>
                      <a:pt x="2104" y="5809"/>
                      <a:pt x="2104" y="5852"/>
                    </a:cubicBezTo>
                    <a:close/>
                    <a:moveTo>
                      <a:pt x="2104" y="3867"/>
                    </a:moveTo>
                    <a:cubicBezTo>
                      <a:pt x="2104" y="3890"/>
                      <a:pt x="2086" y="3909"/>
                      <a:pt x="2063" y="3911"/>
                    </a:cubicBezTo>
                    <a:lnTo>
                      <a:pt x="1572" y="3952"/>
                    </a:lnTo>
                    <a:cubicBezTo>
                      <a:pt x="1571" y="3952"/>
                      <a:pt x="1570" y="3952"/>
                      <a:pt x="1569" y="3952"/>
                    </a:cubicBezTo>
                    <a:cubicBezTo>
                      <a:pt x="1558" y="3952"/>
                      <a:pt x="1547" y="3948"/>
                      <a:pt x="1539" y="3940"/>
                    </a:cubicBezTo>
                    <a:cubicBezTo>
                      <a:pt x="1529" y="3932"/>
                      <a:pt x="1524" y="3920"/>
                      <a:pt x="1524" y="3908"/>
                    </a:cubicBezTo>
                    <a:lnTo>
                      <a:pt x="1524" y="3004"/>
                    </a:lnTo>
                    <a:cubicBezTo>
                      <a:pt x="1524" y="2984"/>
                      <a:pt x="1538" y="2966"/>
                      <a:pt x="1557" y="2961"/>
                    </a:cubicBezTo>
                    <a:lnTo>
                      <a:pt x="2048" y="2832"/>
                    </a:lnTo>
                    <a:cubicBezTo>
                      <a:pt x="2061" y="2829"/>
                      <a:pt x="2076" y="2832"/>
                      <a:pt x="2086" y="2840"/>
                    </a:cubicBezTo>
                    <a:cubicBezTo>
                      <a:pt x="2097" y="2848"/>
                      <a:pt x="2104" y="2861"/>
                      <a:pt x="2104" y="2875"/>
                    </a:cubicBezTo>
                    <a:lnTo>
                      <a:pt x="2104" y="3867"/>
                    </a:lnTo>
                    <a:lnTo>
                      <a:pt x="2104" y="3867"/>
                    </a:lnTo>
                    <a:close/>
                    <a:moveTo>
                      <a:pt x="2104" y="1883"/>
                    </a:moveTo>
                    <a:cubicBezTo>
                      <a:pt x="2104" y="1900"/>
                      <a:pt x="2093" y="1916"/>
                      <a:pt x="2078" y="1923"/>
                    </a:cubicBezTo>
                    <a:lnTo>
                      <a:pt x="1587" y="2140"/>
                    </a:lnTo>
                    <a:cubicBezTo>
                      <a:pt x="1581" y="2143"/>
                      <a:pt x="1575" y="2144"/>
                      <a:pt x="1569" y="2144"/>
                    </a:cubicBezTo>
                    <a:cubicBezTo>
                      <a:pt x="1560" y="2144"/>
                      <a:pt x="1552" y="2142"/>
                      <a:pt x="1545" y="2137"/>
                    </a:cubicBezTo>
                    <a:cubicBezTo>
                      <a:pt x="1532" y="2129"/>
                      <a:pt x="1525" y="2115"/>
                      <a:pt x="1525" y="2100"/>
                    </a:cubicBezTo>
                    <a:lnTo>
                      <a:pt x="1525" y="1196"/>
                    </a:lnTo>
                    <a:cubicBezTo>
                      <a:pt x="1525" y="1181"/>
                      <a:pt x="1532" y="1167"/>
                      <a:pt x="1545" y="1159"/>
                    </a:cubicBezTo>
                    <a:lnTo>
                      <a:pt x="2037" y="853"/>
                    </a:lnTo>
                    <a:cubicBezTo>
                      <a:pt x="2050" y="844"/>
                      <a:pt x="2067" y="844"/>
                      <a:pt x="2081" y="852"/>
                    </a:cubicBezTo>
                    <a:cubicBezTo>
                      <a:pt x="2095" y="859"/>
                      <a:pt x="2104" y="874"/>
                      <a:pt x="2104" y="890"/>
                    </a:cubicBezTo>
                    <a:lnTo>
                      <a:pt x="2104" y="1883"/>
                    </a:lnTo>
                    <a:close/>
                    <a:moveTo>
                      <a:pt x="4056" y="1388"/>
                    </a:moveTo>
                    <a:cubicBezTo>
                      <a:pt x="4056" y="1373"/>
                      <a:pt x="4064" y="1359"/>
                      <a:pt x="4076" y="1351"/>
                    </a:cubicBezTo>
                    <a:cubicBezTo>
                      <a:pt x="4088" y="1343"/>
                      <a:pt x="4104" y="1341"/>
                      <a:pt x="4118" y="1347"/>
                    </a:cubicBezTo>
                    <a:lnTo>
                      <a:pt x="4642" y="1574"/>
                    </a:lnTo>
                    <a:cubicBezTo>
                      <a:pt x="4658" y="1581"/>
                      <a:pt x="4668" y="1597"/>
                      <a:pt x="4668" y="1614"/>
                    </a:cubicBezTo>
                    <a:lnTo>
                      <a:pt x="4668" y="2397"/>
                    </a:lnTo>
                    <a:cubicBezTo>
                      <a:pt x="4668" y="2411"/>
                      <a:pt x="4662" y="2424"/>
                      <a:pt x="4651" y="2433"/>
                    </a:cubicBezTo>
                    <a:cubicBezTo>
                      <a:pt x="4643" y="2438"/>
                      <a:pt x="4634" y="2441"/>
                      <a:pt x="4624" y="2441"/>
                    </a:cubicBezTo>
                    <a:cubicBezTo>
                      <a:pt x="4620" y="2441"/>
                      <a:pt x="4616" y="2441"/>
                      <a:pt x="4612" y="2439"/>
                    </a:cubicBezTo>
                    <a:lnTo>
                      <a:pt x="4087" y="2278"/>
                    </a:lnTo>
                    <a:cubicBezTo>
                      <a:pt x="4069" y="2273"/>
                      <a:pt x="4056" y="2256"/>
                      <a:pt x="4056" y="2236"/>
                    </a:cubicBezTo>
                    <a:lnTo>
                      <a:pt x="4056" y="1388"/>
                    </a:lnTo>
                    <a:lnTo>
                      <a:pt x="4056" y="1388"/>
                    </a:lnTo>
                    <a:close/>
                    <a:moveTo>
                      <a:pt x="4056" y="3085"/>
                    </a:moveTo>
                    <a:cubicBezTo>
                      <a:pt x="4056" y="3072"/>
                      <a:pt x="4062" y="3059"/>
                      <a:pt x="4072" y="3051"/>
                    </a:cubicBezTo>
                    <a:cubicBezTo>
                      <a:pt x="4082" y="3042"/>
                      <a:pt x="4095" y="3039"/>
                      <a:pt x="4108" y="3041"/>
                    </a:cubicBezTo>
                    <a:lnTo>
                      <a:pt x="4632" y="3137"/>
                    </a:lnTo>
                    <a:cubicBezTo>
                      <a:pt x="4653" y="3140"/>
                      <a:pt x="4669" y="3159"/>
                      <a:pt x="4669" y="3180"/>
                    </a:cubicBezTo>
                    <a:lnTo>
                      <a:pt x="4669" y="3970"/>
                    </a:lnTo>
                    <a:cubicBezTo>
                      <a:pt x="4669" y="3982"/>
                      <a:pt x="4664" y="3994"/>
                      <a:pt x="4655" y="4002"/>
                    </a:cubicBezTo>
                    <a:cubicBezTo>
                      <a:pt x="4646" y="4010"/>
                      <a:pt x="4636" y="4014"/>
                      <a:pt x="4624" y="4014"/>
                    </a:cubicBezTo>
                    <a:lnTo>
                      <a:pt x="4621" y="4014"/>
                    </a:lnTo>
                    <a:lnTo>
                      <a:pt x="4097" y="3977"/>
                    </a:lnTo>
                    <a:cubicBezTo>
                      <a:pt x="4074" y="3975"/>
                      <a:pt x="4056" y="3956"/>
                      <a:pt x="4056" y="3933"/>
                    </a:cubicBezTo>
                    <a:lnTo>
                      <a:pt x="4056" y="3085"/>
                    </a:lnTo>
                    <a:lnTo>
                      <a:pt x="4056" y="3085"/>
                    </a:lnTo>
                    <a:close/>
                    <a:moveTo>
                      <a:pt x="2691" y="798"/>
                    </a:moveTo>
                    <a:cubicBezTo>
                      <a:pt x="2691" y="783"/>
                      <a:pt x="2699" y="769"/>
                      <a:pt x="2711" y="761"/>
                    </a:cubicBezTo>
                    <a:cubicBezTo>
                      <a:pt x="2724" y="753"/>
                      <a:pt x="2739" y="751"/>
                      <a:pt x="2753" y="757"/>
                    </a:cubicBezTo>
                    <a:lnTo>
                      <a:pt x="3498" y="1079"/>
                    </a:lnTo>
                    <a:cubicBezTo>
                      <a:pt x="3514" y="1086"/>
                      <a:pt x="3524" y="1102"/>
                      <a:pt x="3524" y="1120"/>
                    </a:cubicBezTo>
                    <a:lnTo>
                      <a:pt x="3524" y="2046"/>
                    </a:lnTo>
                    <a:cubicBezTo>
                      <a:pt x="3524" y="2059"/>
                      <a:pt x="3518" y="2073"/>
                      <a:pt x="3506" y="2081"/>
                    </a:cubicBezTo>
                    <a:cubicBezTo>
                      <a:pt x="3499" y="2087"/>
                      <a:pt x="3490" y="2090"/>
                      <a:pt x="3480" y="2090"/>
                    </a:cubicBezTo>
                    <a:cubicBezTo>
                      <a:pt x="3476" y="2090"/>
                      <a:pt x="3472" y="2089"/>
                      <a:pt x="3467" y="2088"/>
                    </a:cubicBezTo>
                    <a:lnTo>
                      <a:pt x="2723" y="1859"/>
                    </a:lnTo>
                    <a:cubicBezTo>
                      <a:pt x="2704" y="1853"/>
                      <a:pt x="2692" y="1836"/>
                      <a:pt x="2692" y="1817"/>
                    </a:cubicBezTo>
                    <a:lnTo>
                      <a:pt x="2692" y="798"/>
                    </a:lnTo>
                    <a:lnTo>
                      <a:pt x="2691" y="798"/>
                    </a:lnTo>
                    <a:close/>
                    <a:moveTo>
                      <a:pt x="2691" y="3855"/>
                    </a:moveTo>
                    <a:lnTo>
                      <a:pt x="2691" y="2836"/>
                    </a:lnTo>
                    <a:cubicBezTo>
                      <a:pt x="2691" y="2823"/>
                      <a:pt x="2697" y="2810"/>
                      <a:pt x="2707" y="2802"/>
                    </a:cubicBezTo>
                    <a:cubicBezTo>
                      <a:pt x="2718" y="2793"/>
                      <a:pt x="2731" y="2790"/>
                      <a:pt x="2744" y="2792"/>
                    </a:cubicBezTo>
                    <a:lnTo>
                      <a:pt x="3488" y="2928"/>
                    </a:lnTo>
                    <a:cubicBezTo>
                      <a:pt x="3509" y="2932"/>
                      <a:pt x="3524" y="2950"/>
                      <a:pt x="3524" y="2972"/>
                    </a:cubicBezTo>
                    <a:lnTo>
                      <a:pt x="3524" y="3897"/>
                    </a:lnTo>
                    <a:cubicBezTo>
                      <a:pt x="3524" y="3909"/>
                      <a:pt x="3520" y="3921"/>
                      <a:pt x="3511" y="3929"/>
                    </a:cubicBezTo>
                    <a:cubicBezTo>
                      <a:pt x="3502" y="3937"/>
                      <a:pt x="3492" y="3941"/>
                      <a:pt x="3481" y="3941"/>
                    </a:cubicBezTo>
                    <a:lnTo>
                      <a:pt x="3478" y="3941"/>
                    </a:lnTo>
                    <a:lnTo>
                      <a:pt x="2733" y="3899"/>
                    </a:lnTo>
                    <a:cubicBezTo>
                      <a:pt x="2710" y="3898"/>
                      <a:pt x="2691" y="3878"/>
                      <a:pt x="2691" y="3855"/>
                    </a:cubicBezTo>
                    <a:close/>
                    <a:moveTo>
                      <a:pt x="4144" y="6903"/>
                    </a:moveTo>
                    <a:cubicBezTo>
                      <a:pt x="4144" y="6921"/>
                      <a:pt x="4133" y="6937"/>
                      <a:pt x="4116" y="6944"/>
                    </a:cubicBezTo>
                    <a:lnTo>
                      <a:pt x="3141" y="7314"/>
                    </a:lnTo>
                    <a:cubicBezTo>
                      <a:pt x="3136" y="7316"/>
                      <a:pt x="3131" y="7317"/>
                      <a:pt x="3126" y="7317"/>
                    </a:cubicBezTo>
                    <a:cubicBezTo>
                      <a:pt x="3117" y="7317"/>
                      <a:pt x="3108" y="7315"/>
                      <a:pt x="3101" y="7309"/>
                    </a:cubicBezTo>
                    <a:cubicBezTo>
                      <a:pt x="3089" y="7301"/>
                      <a:pt x="3082" y="7288"/>
                      <a:pt x="3082" y="7273"/>
                    </a:cubicBezTo>
                    <a:lnTo>
                      <a:pt x="3082" y="4847"/>
                    </a:lnTo>
                    <a:cubicBezTo>
                      <a:pt x="3082" y="4824"/>
                      <a:pt x="3099" y="4805"/>
                      <a:pt x="3123" y="4803"/>
                    </a:cubicBezTo>
                    <a:lnTo>
                      <a:pt x="4097" y="4738"/>
                    </a:lnTo>
                    <a:cubicBezTo>
                      <a:pt x="4110" y="4737"/>
                      <a:pt x="4121" y="4741"/>
                      <a:pt x="4130" y="4749"/>
                    </a:cubicBezTo>
                    <a:cubicBezTo>
                      <a:pt x="4139" y="4758"/>
                      <a:pt x="4144" y="4769"/>
                      <a:pt x="4144" y="4781"/>
                    </a:cubicBezTo>
                    <a:lnTo>
                      <a:pt x="4144" y="6903"/>
                    </a:lnTo>
                    <a:close/>
                    <a:moveTo>
                      <a:pt x="5319" y="6456"/>
                    </a:moveTo>
                    <a:cubicBezTo>
                      <a:pt x="5319" y="6474"/>
                      <a:pt x="5308" y="6491"/>
                      <a:pt x="5290" y="6497"/>
                    </a:cubicBezTo>
                    <a:lnTo>
                      <a:pt x="4640" y="6745"/>
                    </a:lnTo>
                    <a:cubicBezTo>
                      <a:pt x="4635" y="6747"/>
                      <a:pt x="4630" y="6748"/>
                      <a:pt x="4624" y="6748"/>
                    </a:cubicBezTo>
                    <a:cubicBezTo>
                      <a:pt x="4616" y="6748"/>
                      <a:pt x="4607" y="6745"/>
                      <a:pt x="4600" y="6740"/>
                    </a:cubicBezTo>
                    <a:cubicBezTo>
                      <a:pt x="4588" y="6731"/>
                      <a:pt x="4580" y="6718"/>
                      <a:pt x="4580" y="6703"/>
                    </a:cubicBezTo>
                    <a:lnTo>
                      <a:pt x="4580" y="4746"/>
                    </a:lnTo>
                    <a:cubicBezTo>
                      <a:pt x="4580" y="4723"/>
                      <a:pt x="4598" y="4704"/>
                      <a:pt x="4621" y="4702"/>
                    </a:cubicBezTo>
                    <a:lnTo>
                      <a:pt x="5272" y="4658"/>
                    </a:lnTo>
                    <a:cubicBezTo>
                      <a:pt x="5284" y="4657"/>
                      <a:pt x="5296" y="4661"/>
                      <a:pt x="5305" y="4670"/>
                    </a:cubicBezTo>
                    <a:cubicBezTo>
                      <a:pt x="5314" y="4678"/>
                      <a:pt x="5319" y="4690"/>
                      <a:pt x="5319" y="4702"/>
                    </a:cubicBezTo>
                    <a:lnTo>
                      <a:pt x="5319" y="6456"/>
                    </a:lnTo>
                    <a:lnTo>
                      <a:pt x="5319" y="6456"/>
                    </a:lnTo>
                    <a:close/>
                    <a:moveTo>
                      <a:pt x="5507" y="4011"/>
                    </a:moveTo>
                    <a:cubicBezTo>
                      <a:pt x="5507" y="4023"/>
                      <a:pt x="5502" y="4035"/>
                      <a:pt x="5493" y="4043"/>
                    </a:cubicBezTo>
                    <a:cubicBezTo>
                      <a:pt x="5484" y="4051"/>
                      <a:pt x="5474" y="4055"/>
                      <a:pt x="5463" y="4055"/>
                    </a:cubicBezTo>
                    <a:cubicBezTo>
                      <a:pt x="5462" y="4055"/>
                      <a:pt x="5461" y="4055"/>
                      <a:pt x="5460" y="4055"/>
                    </a:cubicBezTo>
                    <a:lnTo>
                      <a:pt x="5071" y="4033"/>
                    </a:lnTo>
                    <a:cubicBezTo>
                      <a:pt x="5048" y="4031"/>
                      <a:pt x="5029" y="4012"/>
                      <a:pt x="5029" y="3988"/>
                    </a:cubicBezTo>
                    <a:lnTo>
                      <a:pt x="5029" y="3262"/>
                    </a:lnTo>
                    <a:cubicBezTo>
                      <a:pt x="5029" y="3249"/>
                      <a:pt x="5035" y="3236"/>
                      <a:pt x="5045" y="3228"/>
                    </a:cubicBezTo>
                    <a:cubicBezTo>
                      <a:pt x="5055" y="3219"/>
                      <a:pt x="5069" y="3216"/>
                      <a:pt x="5082" y="3218"/>
                    </a:cubicBezTo>
                    <a:lnTo>
                      <a:pt x="5470" y="3289"/>
                    </a:lnTo>
                    <a:cubicBezTo>
                      <a:pt x="5491" y="3293"/>
                      <a:pt x="5507" y="3311"/>
                      <a:pt x="5507" y="3333"/>
                    </a:cubicBezTo>
                    <a:lnTo>
                      <a:pt x="5507" y="4011"/>
                    </a:lnTo>
                    <a:lnTo>
                      <a:pt x="5507" y="4011"/>
                    </a:lnTo>
                    <a:close/>
                    <a:moveTo>
                      <a:pt x="5507" y="2655"/>
                    </a:moveTo>
                    <a:cubicBezTo>
                      <a:pt x="5507" y="2669"/>
                      <a:pt x="5500" y="2682"/>
                      <a:pt x="5489" y="2690"/>
                    </a:cubicBezTo>
                    <a:cubicBezTo>
                      <a:pt x="5481" y="2696"/>
                      <a:pt x="5472" y="2699"/>
                      <a:pt x="5463" y="2699"/>
                    </a:cubicBezTo>
                    <a:cubicBezTo>
                      <a:pt x="5458" y="2699"/>
                      <a:pt x="5454" y="2698"/>
                      <a:pt x="5450" y="2697"/>
                    </a:cubicBezTo>
                    <a:lnTo>
                      <a:pt x="5061" y="2577"/>
                    </a:lnTo>
                    <a:cubicBezTo>
                      <a:pt x="5042" y="2572"/>
                      <a:pt x="5030" y="2555"/>
                      <a:pt x="5030" y="2535"/>
                    </a:cubicBezTo>
                    <a:lnTo>
                      <a:pt x="5030" y="1808"/>
                    </a:lnTo>
                    <a:cubicBezTo>
                      <a:pt x="5030" y="1794"/>
                      <a:pt x="5037" y="1780"/>
                      <a:pt x="5049" y="1772"/>
                    </a:cubicBezTo>
                    <a:cubicBezTo>
                      <a:pt x="5062" y="1763"/>
                      <a:pt x="5077" y="1762"/>
                      <a:pt x="5091" y="1768"/>
                    </a:cubicBezTo>
                    <a:lnTo>
                      <a:pt x="5480" y="1936"/>
                    </a:lnTo>
                    <a:cubicBezTo>
                      <a:pt x="5496" y="1943"/>
                      <a:pt x="5507" y="1959"/>
                      <a:pt x="5507" y="1977"/>
                    </a:cubicBezTo>
                    <a:lnTo>
                      <a:pt x="5507" y="2655"/>
                    </a:lnTo>
                    <a:lnTo>
                      <a:pt x="5507" y="2655"/>
                    </a:lnTo>
                    <a:close/>
                    <a:moveTo>
                      <a:pt x="6284" y="5218"/>
                    </a:moveTo>
                    <a:cubicBezTo>
                      <a:pt x="6284" y="5239"/>
                      <a:pt x="6269" y="5257"/>
                      <a:pt x="6248" y="5261"/>
                    </a:cubicBezTo>
                    <a:lnTo>
                      <a:pt x="5966" y="5315"/>
                    </a:lnTo>
                    <a:cubicBezTo>
                      <a:pt x="5963" y="5316"/>
                      <a:pt x="5960" y="5316"/>
                      <a:pt x="5957" y="5316"/>
                    </a:cubicBezTo>
                    <a:cubicBezTo>
                      <a:pt x="5947" y="5316"/>
                      <a:pt x="5937" y="5313"/>
                      <a:pt x="5929" y="5306"/>
                    </a:cubicBezTo>
                    <a:cubicBezTo>
                      <a:pt x="5919" y="5298"/>
                      <a:pt x="5913" y="5285"/>
                      <a:pt x="5913" y="5272"/>
                    </a:cubicBezTo>
                    <a:lnTo>
                      <a:pt x="5913" y="4656"/>
                    </a:lnTo>
                    <a:cubicBezTo>
                      <a:pt x="5913" y="4633"/>
                      <a:pt x="5931" y="4613"/>
                      <a:pt x="5954" y="4612"/>
                    </a:cubicBezTo>
                    <a:lnTo>
                      <a:pt x="6237" y="4593"/>
                    </a:lnTo>
                    <a:cubicBezTo>
                      <a:pt x="6249" y="4592"/>
                      <a:pt x="6261" y="4596"/>
                      <a:pt x="6270" y="4604"/>
                    </a:cubicBezTo>
                    <a:cubicBezTo>
                      <a:pt x="6279" y="4613"/>
                      <a:pt x="6284" y="4624"/>
                      <a:pt x="6284" y="4637"/>
                    </a:cubicBezTo>
                    <a:lnTo>
                      <a:pt x="6284" y="5218"/>
                    </a:lnTo>
                    <a:lnTo>
                      <a:pt x="6284" y="5218"/>
                    </a:lnTo>
                    <a:close/>
                    <a:moveTo>
                      <a:pt x="6284" y="4056"/>
                    </a:moveTo>
                    <a:cubicBezTo>
                      <a:pt x="6284" y="4068"/>
                      <a:pt x="6279" y="4080"/>
                      <a:pt x="6270" y="4088"/>
                    </a:cubicBezTo>
                    <a:cubicBezTo>
                      <a:pt x="6262" y="4095"/>
                      <a:pt x="6251" y="4100"/>
                      <a:pt x="6240" y="4100"/>
                    </a:cubicBezTo>
                    <a:lnTo>
                      <a:pt x="6237" y="4100"/>
                    </a:lnTo>
                    <a:lnTo>
                      <a:pt x="5955" y="4083"/>
                    </a:lnTo>
                    <a:cubicBezTo>
                      <a:pt x="5931" y="4082"/>
                      <a:pt x="5913" y="4063"/>
                      <a:pt x="5913" y="4039"/>
                    </a:cubicBezTo>
                    <a:lnTo>
                      <a:pt x="5913" y="3423"/>
                    </a:lnTo>
                    <a:cubicBezTo>
                      <a:pt x="5913" y="3410"/>
                      <a:pt x="5919" y="3397"/>
                      <a:pt x="5929" y="3389"/>
                    </a:cubicBezTo>
                    <a:cubicBezTo>
                      <a:pt x="5939" y="3381"/>
                      <a:pt x="5952" y="3377"/>
                      <a:pt x="5965" y="3380"/>
                    </a:cubicBezTo>
                    <a:lnTo>
                      <a:pt x="6248" y="3431"/>
                    </a:lnTo>
                    <a:cubicBezTo>
                      <a:pt x="6269" y="3435"/>
                      <a:pt x="6284" y="3453"/>
                      <a:pt x="6284" y="3474"/>
                    </a:cubicBezTo>
                    <a:lnTo>
                      <a:pt x="6284" y="4056"/>
                    </a:lnTo>
                    <a:close/>
                    <a:moveTo>
                      <a:pt x="6762" y="5126"/>
                    </a:moveTo>
                    <a:cubicBezTo>
                      <a:pt x="6762" y="5147"/>
                      <a:pt x="6747" y="5165"/>
                      <a:pt x="6726" y="5169"/>
                    </a:cubicBezTo>
                    <a:lnTo>
                      <a:pt x="6500" y="5213"/>
                    </a:lnTo>
                    <a:cubicBezTo>
                      <a:pt x="6497" y="5213"/>
                      <a:pt x="6495" y="5213"/>
                      <a:pt x="6492" y="5213"/>
                    </a:cubicBezTo>
                    <a:cubicBezTo>
                      <a:pt x="6482" y="5213"/>
                      <a:pt x="6472" y="5210"/>
                      <a:pt x="6464" y="5203"/>
                    </a:cubicBezTo>
                    <a:cubicBezTo>
                      <a:pt x="6454" y="5195"/>
                      <a:pt x="6448" y="5183"/>
                      <a:pt x="6448" y="5169"/>
                    </a:cubicBezTo>
                    <a:lnTo>
                      <a:pt x="6448" y="4620"/>
                    </a:lnTo>
                    <a:cubicBezTo>
                      <a:pt x="6448" y="4597"/>
                      <a:pt x="6466" y="4577"/>
                      <a:pt x="6489" y="4576"/>
                    </a:cubicBezTo>
                    <a:lnTo>
                      <a:pt x="6715" y="4561"/>
                    </a:lnTo>
                    <a:cubicBezTo>
                      <a:pt x="6727" y="4560"/>
                      <a:pt x="6739" y="4564"/>
                      <a:pt x="6748" y="4572"/>
                    </a:cubicBezTo>
                    <a:cubicBezTo>
                      <a:pt x="6757" y="4581"/>
                      <a:pt x="6762" y="4592"/>
                      <a:pt x="6762" y="4605"/>
                    </a:cubicBezTo>
                    <a:lnTo>
                      <a:pt x="6762" y="5126"/>
                    </a:lnTo>
                    <a:lnTo>
                      <a:pt x="6762" y="5126"/>
                    </a:lnTo>
                    <a:close/>
                    <a:moveTo>
                      <a:pt x="6762" y="4083"/>
                    </a:moveTo>
                    <a:cubicBezTo>
                      <a:pt x="6762" y="4095"/>
                      <a:pt x="6757" y="4107"/>
                      <a:pt x="6748" y="4115"/>
                    </a:cubicBezTo>
                    <a:cubicBezTo>
                      <a:pt x="6740" y="4123"/>
                      <a:pt x="6729" y="4127"/>
                      <a:pt x="6718" y="4127"/>
                    </a:cubicBezTo>
                    <a:lnTo>
                      <a:pt x="6715" y="4127"/>
                    </a:lnTo>
                    <a:lnTo>
                      <a:pt x="6489" y="4114"/>
                    </a:lnTo>
                    <a:cubicBezTo>
                      <a:pt x="6466" y="4113"/>
                      <a:pt x="6448" y="4093"/>
                      <a:pt x="6448" y="4070"/>
                    </a:cubicBezTo>
                    <a:lnTo>
                      <a:pt x="6448" y="3527"/>
                    </a:lnTo>
                    <a:cubicBezTo>
                      <a:pt x="6448" y="3515"/>
                      <a:pt x="6453" y="3502"/>
                      <a:pt x="6463" y="3494"/>
                    </a:cubicBezTo>
                    <a:cubicBezTo>
                      <a:pt x="6473" y="3486"/>
                      <a:pt x="6486" y="3482"/>
                      <a:pt x="6498" y="3484"/>
                    </a:cubicBezTo>
                    <a:lnTo>
                      <a:pt x="6724" y="3518"/>
                    </a:lnTo>
                    <a:cubicBezTo>
                      <a:pt x="6746" y="3522"/>
                      <a:pt x="6762" y="3540"/>
                      <a:pt x="6762" y="3562"/>
                    </a:cubicBezTo>
                    <a:lnTo>
                      <a:pt x="6762" y="4083"/>
                    </a:lnTo>
                    <a:lnTo>
                      <a:pt x="6762" y="40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346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10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koppt-文本框"/>
              <p:cNvSpPr/>
              <p:nvPr/>
            </p:nvSpPr>
            <p:spPr>
              <a:xfrm>
                <a:off x="5203459" y="3335193"/>
                <a:ext cx="1798757" cy="419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10845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kern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为什么要做？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646412" y="2015464"/>
              <a:ext cx="2601989" cy="2328241"/>
              <a:chOff x="1646412" y="2015464"/>
              <a:chExt cx="2601989" cy="2328241"/>
            </a:xfrm>
          </p:grpSpPr>
          <p:sp>
            <p:nvSpPr>
              <p:cNvPr id="15" name="koppt-矩形"/>
              <p:cNvSpPr/>
              <p:nvPr/>
            </p:nvSpPr>
            <p:spPr>
              <a:xfrm>
                <a:off x="1783286" y="2015464"/>
                <a:ext cx="2328241" cy="2328241"/>
              </a:xfrm>
              <a:prstGeom prst="diamond">
                <a:avLst/>
              </a:prstGeom>
              <a:solidFill>
                <a:srgbClr val="E2087A"/>
              </a:soli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60959" tIns="60959" rIns="60959" bIns="252000" numCol="1" spcCol="38100" rtlCol="0" anchor="b" anchorCtr="1">
                <a:noAutofit/>
              </a:bodyPr>
              <a:lstStyle/>
              <a:p>
                <a:pPr marL="0" marR="0" lvl="0" indent="0" algn="ctr" defTabSz="410845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koppt-文本框"/>
              <p:cNvSpPr/>
              <p:nvPr/>
            </p:nvSpPr>
            <p:spPr>
              <a:xfrm>
                <a:off x="1646412" y="3332244"/>
                <a:ext cx="2601989" cy="419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10845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kern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什么是自动化测试？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图形 9"/>
              <p:cNvSpPr/>
              <p:nvPr/>
            </p:nvSpPr>
            <p:spPr>
              <a:xfrm>
                <a:off x="2651249" y="2618270"/>
                <a:ext cx="592315" cy="512113"/>
              </a:xfrm>
              <a:custGeom>
                <a:avLst/>
                <a:gdLst>
                  <a:gd name="connsiteX0" fmla="*/ 642938 w 1716404"/>
                  <a:gd name="connsiteY0" fmla="*/ 607695 h 1483995"/>
                  <a:gd name="connsiteX1" fmla="*/ 642938 w 1716404"/>
                  <a:gd name="connsiteY1" fmla="*/ 611505 h 1483995"/>
                  <a:gd name="connsiteX2" fmla="*/ 642938 w 1716404"/>
                  <a:gd name="connsiteY2" fmla="*/ 607695 h 1483995"/>
                  <a:gd name="connsiteX3" fmla="*/ 1527810 w 1716404"/>
                  <a:gd name="connsiteY3" fmla="*/ 231457 h 1483995"/>
                  <a:gd name="connsiteX4" fmla="*/ 1494473 w 1716404"/>
                  <a:gd name="connsiteY4" fmla="*/ 227648 h 1483995"/>
                  <a:gd name="connsiteX5" fmla="*/ 1171575 w 1716404"/>
                  <a:gd name="connsiteY5" fmla="*/ 227648 h 1483995"/>
                  <a:gd name="connsiteX6" fmla="*/ 1171575 w 1716404"/>
                  <a:gd name="connsiteY6" fmla="*/ 141923 h 1483995"/>
                  <a:gd name="connsiteX7" fmla="*/ 1028700 w 1716404"/>
                  <a:gd name="connsiteY7" fmla="*/ 0 h 1483995"/>
                  <a:gd name="connsiteX8" fmla="*/ 685800 w 1716404"/>
                  <a:gd name="connsiteY8" fmla="*/ 0 h 1483995"/>
                  <a:gd name="connsiteX9" fmla="*/ 542925 w 1716404"/>
                  <a:gd name="connsiteY9" fmla="*/ 141923 h 1483995"/>
                  <a:gd name="connsiteX10" fmla="*/ 542925 w 1716404"/>
                  <a:gd name="connsiteY10" fmla="*/ 227648 h 1483995"/>
                  <a:gd name="connsiteX11" fmla="*/ 220028 w 1716404"/>
                  <a:gd name="connsiteY11" fmla="*/ 227648 h 1483995"/>
                  <a:gd name="connsiteX12" fmla="*/ 186690 w 1716404"/>
                  <a:gd name="connsiteY12" fmla="*/ 231457 h 1483995"/>
                  <a:gd name="connsiteX13" fmla="*/ 0 w 1716404"/>
                  <a:gd name="connsiteY13" fmla="*/ 447675 h 1483995"/>
                  <a:gd name="connsiteX14" fmla="*/ 0 w 1716404"/>
                  <a:gd name="connsiteY14" fmla="*/ 579120 h 1483995"/>
                  <a:gd name="connsiteX15" fmla="*/ 54293 w 1716404"/>
                  <a:gd name="connsiteY15" fmla="*/ 608648 h 1483995"/>
                  <a:gd name="connsiteX16" fmla="*/ 292418 w 1716404"/>
                  <a:gd name="connsiteY16" fmla="*/ 608648 h 1483995"/>
                  <a:gd name="connsiteX17" fmla="*/ 343853 w 1716404"/>
                  <a:gd name="connsiteY17" fmla="*/ 563880 h 1483995"/>
                  <a:gd name="connsiteX18" fmla="*/ 343853 w 1716404"/>
                  <a:gd name="connsiteY18" fmla="*/ 554355 h 1483995"/>
                  <a:gd name="connsiteX19" fmla="*/ 415290 w 1716404"/>
                  <a:gd name="connsiteY19" fmla="*/ 481965 h 1483995"/>
                  <a:gd name="connsiteX20" fmla="*/ 535305 w 1716404"/>
                  <a:gd name="connsiteY20" fmla="*/ 481965 h 1483995"/>
                  <a:gd name="connsiteX21" fmla="*/ 606743 w 1716404"/>
                  <a:gd name="connsiteY21" fmla="*/ 554355 h 1483995"/>
                  <a:gd name="connsiteX22" fmla="*/ 606743 w 1716404"/>
                  <a:gd name="connsiteY22" fmla="*/ 564833 h 1483995"/>
                  <a:gd name="connsiteX23" fmla="*/ 655320 w 1716404"/>
                  <a:gd name="connsiteY23" fmla="*/ 608648 h 1483995"/>
                  <a:gd name="connsiteX24" fmla="*/ 655320 w 1716404"/>
                  <a:gd name="connsiteY24" fmla="*/ 608648 h 1483995"/>
                  <a:gd name="connsiteX25" fmla="*/ 1069658 w 1716404"/>
                  <a:gd name="connsiteY25" fmla="*/ 608648 h 1483995"/>
                  <a:gd name="connsiteX26" fmla="*/ 1109663 w 1716404"/>
                  <a:gd name="connsiteY26" fmla="*/ 570548 h 1483995"/>
                  <a:gd name="connsiteX27" fmla="*/ 1109663 w 1716404"/>
                  <a:gd name="connsiteY27" fmla="*/ 554355 h 1483995"/>
                  <a:gd name="connsiteX28" fmla="*/ 1181100 w 1716404"/>
                  <a:gd name="connsiteY28" fmla="*/ 481965 h 1483995"/>
                  <a:gd name="connsiteX29" fmla="*/ 1299210 w 1716404"/>
                  <a:gd name="connsiteY29" fmla="*/ 481965 h 1483995"/>
                  <a:gd name="connsiteX30" fmla="*/ 1370648 w 1716404"/>
                  <a:gd name="connsiteY30" fmla="*/ 554355 h 1483995"/>
                  <a:gd name="connsiteX31" fmla="*/ 1370648 w 1716404"/>
                  <a:gd name="connsiteY31" fmla="*/ 566738 h 1483995"/>
                  <a:gd name="connsiteX32" fmla="*/ 1417320 w 1716404"/>
                  <a:gd name="connsiteY32" fmla="*/ 608648 h 1483995"/>
                  <a:gd name="connsiteX33" fmla="*/ 1670685 w 1716404"/>
                  <a:gd name="connsiteY33" fmla="*/ 608648 h 1483995"/>
                  <a:gd name="connsiteX34" fmla="*/ 1716405 w 1716404"/>
                  <a:gd name="connsiteY34" fmla="*/ 583883 h 1483995"/>
                  <a:gd name="connsiteX35" fmla="*/ 1716405 w 1716404"/>
                  <a:gd name="connsiteY35" fmla="*/ 574358 h 1483995"/>
                  <a:gd name="connsiteX36" fmla="*/ 1716405 w 1716404"/>
                  <a:gd name="connsiteY36" fmla="*/ 582930 h 1483995"/>
                  <a:gd name="connsiteX37" fmla="*/ 1716405 w 1716404"/>
                  <a:gd name="connsiteY37" fmla="*/ 447675 h 1483995"/>
                  <a:gd name="connsiteX38" fmla="*/ 1527810 w 1716404"/>
                  <a:gd name="connsiteY38" fmla="*/ 231457 h 1483995"/>
                  <a:gd name="connsiteX39" fmla="*/ 1062038 w 1716404"/>
                  <a:gd name="connsiteY39" fmla="*/ 227648 h 1483995"/>
                  <a:gd name="connsiteX40" fmla="*/ 652463 w 1716404"/>
                  <a:gd name="connsiteY40" fmla="*/ 227648 h 1483995"/>
                  <a:gd name="connsiteX41" fmla="*/ 652463 w 1716404"/>
                  <a:gd name="connsiteY41" fmla="*/ 164783 h 1483995"/>
                  <a:gd name="connsiteX42" fmla="*/ 709613 w 1716404"/>
                  <a:gd name="connsiteY42" fmla="*/ 107632 h 1483995"/>
                  <a:gd name="connsiteX43" fmla="*/ 1005840 w 1716404"/>
                  <a:gd name="connsiteY43" fmla="*/ 107632 h 1483995"/>
                  <a:gd name="connsiteX44" fmla="*/ 1062990 w 1716404"/>
                  <a:gd name="connsiteY44" fmla="*/ 164783 h 1483995"/>
                  <a:gd name="connsiteX45" fmla="*/ 1062990 w 1716404"/>
                  <a:gd name="connsiteY45" fmla="*/ 227648 h 1483995"/>
                  <a:gd name="connsiteX46" fmla="*/ 1672590 w 1716404"/>
                  <a:gd name="connsiteY46" fmla="*/ 760095 h 1483995"/>
                  <a:gd name="connsiteX47" fmla="*/ 1417320 w 1716404"/>
                  <a:gd name="connsiteY47" fmla="*/ 760095 h 1483995"/>
                  <a:gd name="connsiteX48" fmla="*/ 1368743 w 1716404"/>
                  <a:gd name="connsiteY48" fmla="*/ 799147 h 1483995"/>
                  <a:gd name="connsiteX49" fmla="*/ 1368743 w 1716404"/>
                  <a:gd name="connsiteY49" fmla="*/ 814388 h 1483995"/>
                  <a:gd name="connsiteX50" fmla="*/ 1297305 w 1716404"/>
                  <a:gd name="connsiteY50" fmla="*/ 886777 h 1483995"/>
                  <a:gd name="connsiteX51" fmla="*/ 1179195 w 1716404"/>
                  <a:gd name="connsiteY51" fmla="*/ 886777 h 1483995"/>
                  <a:gd name="connsiteX52" fmla="*/ 1107758 w 1716404"/>
                  <a:gd name="connsiteY52" fmla="*/ 814388 h 1483995"/>
                  <a:gd name="connsiteX53" fmla="*/ 1107758 w 1716404"/>
                  <a:gd name="connsiteY53" fmla="*/ 800100 h 1483995"/>
                  <a:gd name="connsiteX54" fmla="*/ 1066800 w 1716404"/>
                  <a:gd name="connsiteY54" fmla="*/ 760095 h 1483995"/>
                  <a:gd name="connsiteX55" fmla="*/ 656273 w 1716404"/>
                  <a:gd name="connsiteY55" fmla="*/ 760095 h 1483995"/>
                  <a:gd name="connsiteX56" fmla="*/ 604838 w 1716404"/>
                  <a:gd name="connsiteY56" fmla="*/ 804863 h 1483995"/>
                  <a:gd name="connsiteX57" fmla="*/ 604838 w 1716404"/>
                  <a:gd name="connsiteY57" fmla="*/ 814388 h 1483995"/>
                  <a:gd name="connsiteX58" fmla="*/ 533400 w 1716404"/>
                  <a:gd name="connsiteY58" fmla="*/ 886777 h 1483995"/>
                  <a:gd name="connsiteX59" fmla="*/ 414338 w 1716404"/>
                  <a:gd name="connsiteY59" fmla="*/ 886777 h 1483995"/>
                  <a:gd name="connsiteX60" fmla="*/ 342900 w 1716404"/>
                  <a:gd name="connsiteY60" fmla="*/ 814388 h 1483995"/>
                  <a:gd name="connsiteX61" fmla="*/ 342900 w 1716404"/>
                  <a:gd name="connsiteY61" fmla="*/ 808673 h 1483995"/>
                  <a:gd name="connsiteX62" fmla="*/ 293370 w 1716404"/>
                  <a:gd name="connsiteY62" fmla="*/ 760095 h 1483995"/>
                  <a:gd name="connsiteX63" fmla="*/ 52388 w 1716404"/>
                  <a:gd name="connsiteY63" fmla="*/ 760095 h 1483995"/>
                  <a:gd name="connsiteX64" fmla="*/ 0 w 1716404"/>
                  <a:gd name="connsiteY64" fmla="*/ 790575 h 1483995"/>
                  <a:gd name="connsiteX65" fmla="*/ 0 w 1716404"/>
                  <a:gd name="connsiteY65" fmla="*/ 1263968 h 1483995"/>
                  <a:gd name="connsiteX66" fmla="*/ 220028 w 1716404"/>
                  <a:gd name="connsiteY66" fmla="*/ 1483995 h 1483995"/>
                  <a:gd name="connsiteX67" fmla="*/ 1493520 w 1716404"/>
                  <a:gd name="connsiteY67" fmla="*/ 1483995 h 1483995"/>
                  <a:gd name="connsiteX68" fmla="*/ 1713548 w 1716404"/>
                  <a:gd name="connsiteY68" fmla="*/ 1263968 h 1483995"/>
                  <a:gd name="connsiteX69" fmla="*/ 1713548 w 1716404"/>
                  <a:gd name="connsiteY69" fmla="*/ 784860 h 1483995"/>
                  <a:gd name="connsiteX70" fmla="*/ 1672590 w 1716404"/>
                  <a:gd name="connsiteY70" fmla="*/ 760095 h 1483995"/>
                  <a:gd name="connsiteX71" fmla="*/ 526733 w 1716404"/>
                  <a:gd name="connsiteY71" fmla="*/ 753427 h 1483995"/>
                  <a:gd name="connsiteX72" fmla="*/ 526733 w 1716404"/>
                  <a:gd name="connsiteY72" fmla="*/ 623888 h 1483995"/>
                  <a:gd name="connsiteX73" fmla="*/ 473393 w 1716404"/>
                  <a:gd name="connsiteY73" fmla="*/ 573405 h 1483995"/>
                  <a:gd name="connsiteX74" fmla="*/ 420053 w 1716404"/>
                  <a:gd name="connsiteY74" fmla="*/ 623888 h 1483995"/>
                  <a:gd name="connsiteX75" fmla="*/ 420053 w 1716404"/>
                  <a:gd name="connsiteY75" fmla="*/ 753427 h 1483995"/>
                  <a:gd name="connsiteX76" fmla="*/ 473393 w 1716404"/>
                  <a:gd name="connsiteY76" fmla="*/ 803910 h 1483995"/>
                  <a:gd name="connsiteX77" fmla="*/ 526733 w 1716404"/>
                  <a:gd name="connsiteY77" fmla="*/ 753427 h 1483995"/>
                  <a:gd name="connsiteX78" fmla="*/ 1292543 w 1716404"/>
                  <a:gd name="connsiteY78" fmla="*/ 753427 h 1483995"/>
                  <a:gd name="connsiteX79" fmla="*/ 1292543 w 1716404"/>
                  <a:gd name="connsiteY79" fmla="*/ 623888 h 1483995"/>
                  <a:gd name="connsiteX80" fmla="*/ 1239203 w 1716404"/>
                  <a:gd name="connsiteY80" fmla="*/ 573405 h 1483995"/>
                  <a:gd name="connsiteX81" fmla="*/ 1185863 w 1716404"/>
                  <a:gd name="connsiteY81" fmla="*/ 623888 h 1483995"/>
                  <a:gd name="connsiteX82" fmla="*/ 1185863 w 1716404"/>
                  <a:gd name="connsiteY82" fmla="*/ 753427 h 1483995"/>
                  <a:gd name="connsiteX83" fmla="*/ 1239203 w 1716404"/>
                  <a:gd name="connsiteY83" fmla="*/ 803910 h 1483995"/>
                  <a:gd name="connsiteX84" fmla="*/ 1292543 w 1716404"/>
                  <a:gd name="connsiteY84" fmla="*/ 753427 h 1483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716404" h="1483995">
                    <a:moveTo>
                      <a:pt x="642938" y="607695"/>
                    </a:moveTo>
                    <a:lnTo>
                      <a:pt x="642938" y="611505"/>
                    </a:lnTo>
                    <a:lnTo>
                      <a:pt x="642938" y="607695"/>
                    </a:lnTo>
                    <a:close/>
                    <a:moveTo>
                      <a:pt x="1527810" y="231457"/>
                    </a:moveTo>
                    <a:cubicBezTo>
                      <a:pt x="1516380" y="229553"/>
                      <a:pt x="1505903" y="227648"/>
                      <a:pt x="1494473" y="227648"/>
                    </a:cubicBezTo>
                    <a:lnTo>
                      <a:pt x="1171575" y="227648"/>
                    </a:lnTo>
                    <a:lnTo>
                      <a:pt x="1171575" y="141923"/>
                    </a:lnTo>
                    <a:cubicBezTo>
                      <a:pt x="1171575" y="62865"/>
                      <a:pt x="1107758" y="0"/>
                      <a:pt x="1028700" y="0"/>
                    </a:cubicBezTo>
                    <a:lnTo>
                      <a:pt x="685800" y="0"/>
                    </a:lnTo>
                    <a:cubicBezTo>
                      <a:pt x="606743" y="0"/>
                      <a:pt x="542925" y="63817"/>
                      <a:pt x="542925" y="141923"/>
                    </a:cubicBezTo>
                    <a:lnTo>
                      <a:pt x="542925" y="227648"/>
                    </a:lnTo>
                    <a:lnTo>
                      <a:pt x="220028" y="227648"/>
                    </a:lnTo>
                    <a:cubicBezTo>
                      <a:pt x="208598" y="227648"/>
                      <a:pt x="198120" y="228600"/>
                      <a:pt x="186690" y="231457"/>
                    </a:cubicBezTo>
                    <a:cubicBezTo>
                      <a:pt x="89535" y="250508"/>
                      <a:pt x="0" y="350520"/>
                      <a:pt x="0" y="447675"/>
                    </a:cubicBezTo>
                    <a:lnTo>
                      <a:pt x="0" y="579120"/>
                    </a:lnTo>
                    <a:cubicBezTo>
                      <a:pt x="4762" y="601980"/>
                      <a:pt x="19050" y="608648"/>
                      <a:pt x="54293" y="608648"/>
                    </a:cubicBezTo>
                    <a:lnTo>
                      <a:pt x="292418" y="608648"/>
                    </a:lnTo>
                    <a:cubicBezTo>
                      <a:pt x="334328" y="608648"/>
                      <a:pt x="343853" y="603885"/>
                      <a:pt x="343853" y="563880"/>
                    </a:cubicBezTo>
                    <a:lnTo>
                      <a:pt x="343853" y="554355"/>
                    </a:lnTo>
                    <a:cubicBezTo>
                      <a:pt x="343853" y="514350"/>
                      <a:pt x="376238" y="481965"/>
                      <a:pt x="415290" y="481965"/>
                    </a:cubicBezTo>
                    <a:lnTo>
                      <a:pt x="535305" y="481965"/>
                    </a:lnTo>
                    <a:cubicBezTo>
                      <a:pt x="574358" y="481965"/>
                      <a:pt x="606743" y="514350"/>
                      <a:pt x="606743" y="554355"/>
                    </a:cubicBezTo>
                    <a:lnTo>
                      <a:pt x="606743" y="564833"/>
                    </a:lnTo>
                    <a:cubicBezTo>
                      <a:pt x="606743" y="604838"/>
                      <a:pt x="616268" y="608648"/>
                      <a:pt x="655320" y="608648"/>
                    </a:cubicBezTo>
                    <a:lnTo>
                      <a:pt x="655320" y="608648"/>
                    </a:lnTo>
                    <a:lnTo>
                      <a:pt x="1069658" y="608648"/>
                    </a:lnTo>
                    <a:cubicBezTo>
                      <a:pt x="1105853" y="608648"/>
                      <a:pt x="1109663" y="603885"/>
                      <a:pt x="1109663" y="570548"/>
                    </a:cubicBezTo>
                    <a:lnTo>
                      <a:pt x="1109663" y="554355"/>
                    </a:lnTo>
                    <a:cubicBezTo>
                      <a:pt x="1109663" y="514350"/>
                      <a:pt x="1142048" y="481965"/>
                      <a:pt x="1181100" y="481965"/>
                    </a:cubicBezTo>
                    <a:lnTo>
                      <a:pt x="1299210" y="481965"/>
                    </a:lnTo>
                    <a:cubicBezTo>
                      <a:pt x="1338263" y="481965"/>
                      <a:pt x="1370648" y="514350"/>
                      <a:pt x="1370648" y="554355"/>
                    </a:cubicBezTo>
                    <a:lnTo>
                      <a:pt x="1370648" y="566738"/>
                    </a:lnTo>
                    <a:cubicBezTo>
                      <a:pt x="1370648" y="602933"/>
                      <a:pt x="1383030" y="608648"/>
                      <a:pt x="1417320" y="608648"/>
                    </a:cubicBezTo>
                    <a:lnTo>
                      <a:pt x="1670685" y="608648"/>
                    </a:lnTo>
                    <a:cubicBezTo>
                      <a:pt x="1699260" y="608648"/>
                      <a:pt x="1711643" y="602933"/>
                      <a:pt x="1716405" y="583883"/>
                    </a:cubicBezTo>
                    <a:lnTo>
                      <a:pt x="1716405" y="574358"/>
                    </a:lnTo>
                    <a:lnTo>
                      <a:pt x="1716405" y="582930"/>
                    </a:lnTo>
                    <a:lnTo>
                      <a:pt x="1716405" y="447675"/>
                    </a:lnTo>
                    <a:cubicBezTo>
                      <a:pt x="1714500" y="350520"/>
                      <a:pt x="1624965" y="250508"/>
                      <a:pt x="1527810" y="231457"/>
                    </a:cubicBezTo>
                    <a:close/>
                    <a:moveTo>
                      <a:pt x="1062038" y="227648"/>
                    </a:moveTo>
                    <a:lnTo>
                      <a:pt x="652463" y="227648"/>
                    </a:lnTo>
                    <a:lnTo>
                      <a:pt x="652463" y="164783"/>
                    </a:lnTo>
                    <a:cubicBezTo>
                      <a:pt x="652463" y="133350"/>
                      <a:pt x="678180" y="107632"/>
                      <a:pt x="709613" y="107632"/>
                    </a:cubicBezTo>
                    <a:lnTo>
                      <a:pt x="1005840" y="107632"/>
                    </a:lnTo>
                    <a:cubicBezTo>
                      <a:pt x="1037273" y="107632"/>
                      <a:pt x="1062990" y="133350"/>
                      <a:pt x="1062990" y="164783"/>
                    </a:cubicBezTo>
                    <a:lnTo>
                      <a:pt x="1062990" y="227648"/>
                    </a:lnTo>
                    <a:close/>
                    <a:moveTo>
                      <a:pt x="1672590" y="760095"/>
                    </a:moveTo>
                    <a:lnTo>
                      <a:pt x="1417320" y="760095"/>
                    </a:lnTo>
                    <a:cubicBezTo>
                      <a:pt x="1379220" y="760095"/>
                      <a:pt x="1368743" y="766763"/>
                      <a:pt x="1368743" y="799147"/>
                    </a:cubicBezTo>
                    <a:lnTo>
                      <a:pt x="1368743" y="814388"/>
                    </a:lnTo>
                    <a:cubicBezTo>
                      <a:pt x="1368743" y="854393"/>
                      <a:pt x="1336358" y="886777"/>
                      <a:pt x="1297305" y="886777"/>
                    </a:cubicBezTo>
                    <a:lnTo>
                      <a:pt x="1179195" y="886777"/>
                    </a:lnTo>
                    <a:cubicBezTo>
                      <a:pt x="1140143" y="886777"/>
                      <a:pt x="1107758" y="854393"/>
                      <a:pt x="1107758" y="814388"/>
                    </a:cubicBezTo>
                    <a:lnTo>
                      <a:pt x="1107758" y="800100"/>
                    </a:lnTo>
                    <a:cubicBezTo>
                      <a:pt x="1107758" y="768668"/>
                      <a:pt x="1099185" y="760095"/>
                      <a:pt x="1066800" y="760095"/>
                    </a:cubicBezTo>
                    <a:lnTo>
                      <a:pt x="656273" y="760095"/>
                    </a:lnTo>
                    <a:cubicBezTo>
                      <a:pt x="615315" y="760095"/>
                      <a:pt x="604838" y="768668"/>
                      <a:pt x="604838" y="804863"/>
                    </a:cubicBezTo>
                    <a:lnTo>
                      <a:pt x="604838" y="814388"/>
                    </a:lnTo>
                    <a:cubicBezTo>
                      <a:pt x="604838" y="854393"/>
                      <a:pt x="572453" y="886777"/>
                      <a:pt x="533400" y="886777"/>
                    </a:cubicBezTo>
                    <a:lnTo>
                      <a:pt x="414338" y="886777"/>
                    </a:lnTo>
                    <a:cubicBezTo>
                      <a:pt x="375285" y="886777"/>
                      <a:pt x="342900" y="854393"/>
                      <a:pt x="342900" y="814388"/>
                    </a:cubicBezTo>
                    <a:lnTo>
                      <a:pt x="342900" y="808673"/>
                    </a:lnTo>
                    <a:cubicBezTo>
                      <a:pt x="342900" y="765810"/>
                      <a:pt x="332423" y="760095"/>
                      <a:pt x="293370" y="760095"/>
                    </a:cubicBezTo>
                    <a:lnTo>
                      <a:pt x="52388" y="760095"/>
                    </a:lnTo>
                    <a:cubicBezTo>
                      <a:pt x="18098" y="760095"/>
                      <a:pt x="3810" y="766763"/>
                      <a:pt x="0" y="790575"/>
                    </a:cubicBezTo>
                    <a:lnTo>
                      <a:pt x="0" y="1263968"/>
                    </a:lnTo>
                    <a:cubicBezTo>
                      <a:pt x="0" y="1372553"/>
                      <a:pt x="111442" y="1483995"/>
                      <a:pt x="220028" y="1483995"/>
                    </a:cubicBezTo>
                    <a:lnTo>
                      <a:pt x="1493520" y="1483995"/>
                    </a:lnTo>
                    <a:cubicBezTo>
                      <a:pt x="1602105" y="1483995"/>
                      <a:pt x="1713548" y="1372553"/>
                      <a:pt x="1713548" y="1263968"/>
                    </a:cubicBezTo>
                    <a:lnTo>
                      <a:pt x="1713548" y="784860"/>
                    </a:lnTo>
                    <a:cubicBezTo>
                      <a:pt x="1709738" y="766763"/>
                      <a:pt x="1695450" y="760095"/>
                      <a:pt x="1672590" y="760095"/>
                    </a:cubicBezTo>
                    <a:close/>
                    <a:moveTo>
                      <a:pt x="526733" y="753427"/>
                    </a:moveTo>
                    <a:lnTo>
                      <a:pt x="526733" y="623888"/>
                    </a:lnTo>
                    <a:cubicBezTo>
                      <a:pt x="526733" y="584835"/>
                      <a:pt x="502920" y="573405"/>
                      <a:pt x="473393" y="573405"/>
                    </a:cubicBezTo>
                    <a:cubicBezTo>
                      <a:pt x="443865" y="573405"/>
                      <a:pt x="420053" y="584835"/>
                      <a:pt x="420053" y="623888"/>
                    </a:cubicBezTo>
                    <a:lnTo>
                      <a:pt x="420053" y="753427"/>
                    </a:lnTo>
                    <a:cubicBezTo>
                      <a:pt x="420053" y="792480"/>
                      <a:pt x="443865" y="803910"/>
                      <a:pt x="473393" y="803910"/>
                    </a:cubicBezTo>
                    <a:cubicBezTo>
                      <a:pt x="502920" y="803910"/>
                      <a:pt x="526733" y="792480"/>
                      <a:pt x="526733" y="753427"/>
                    </a:cubicBezTo>
                    <a:close/>
                    <a:moveTo>
                      <a:pt x="1292543" y="753427"/>
                    </a:moveTo>
                    <a:lnTo>
                      <a:pt x="1292543" y="623888"/>
                    </a:lnTo>
                    <a:cubicBezTo>
                      <a:pt x="1292543" y="584835"/>
                      <a:pt x="1268730" y="573405"/>
                      <a:pt x="1239203" y="573405"/>
                    </a:cubicBezTo>
                    <a:cubicBezTo>
                      <a:pt x="1209675" y="573405"/>
                      <a:pt x="1185863" y="584835"/>
                      <a:pt x="1185863" y="623888"/>
                    </a:cubicBezTo>
                    <a:lnTo>
                      <a:pt x="1185863" y="753427"/>
                    </a:lnTo>
                    <a:cubicBezTo>
                      <a:pt x="1185863" y="792480"/>
                      <a:pt x="1209675" y="803910"/>
                      <a:pt x="1239203" y="803910"/>
                    </a:cubicBezTo>
                    <a:cubicBezTo>
                      <a:pt x="1268730" y="803910"/>
                      <a:pt x="1292543" y="792480"/>
                      <a:pt x="1292543" y="7534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078276" y="2015464"/>
              <a:ext cx="2328241" cy="2328241"/>
              <a:chOff x="8078276" y="2015464"/>
              <a:chExt cx="2328241" cy="2328241"/>
            </a:xfrm>
          </p:grpSpPr>
          <p:sp>
            <p:nvSpPr>
              <p:cNvPr id="10" name="koppt-矩形"/>
              <p:cNvSpPr/>
              <p:nvPr/>
            </p:nvSpPr>
            <p:spPr>
              <a:xfrm>
                <a:off x="8078276" y="2015464"/>
                <a:ext cx="2328241" cy="2328241"/>
              </a:xfrm>
              <a:prstGeom prst="diamond">
                <a:avLst/>
              </a:prstGeom>
              <a:solidFill>
                <a:srgbClr val="E2087A"/>
              </a:soli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60959" tIns="60959" rIns="60959" bIns="252000" numCol="1" spcCol="38100" rtlCol="0" anchor="b" anchorCtr="1">
                <a:noAutofit/>
              </a:bodyPr>
              <a:lstStyle/>
              <a:p>
                <a:pPr marL="0" marR="0" lvl="0" indent="0" algn="ctr" defTabSz="410845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koppt-文本框"/>
              <p:cNvSpPr/>
              <p:nvPr/>
            </p:nvSpPr>
            <p:spPr>
              <a:xfrm>
                <a:off x="8209147" y="3341087"/>
                <a:ext cx="2066501" cy="419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10845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kern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有哪些优缺点？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908907" y="2646615"/>
                <a:ext cx="666979" cy="455423"/>
                <a:chOff x="5421164" y="2928623"/>
                <a:chExt cx="1496311" cy="1021706"/>
              </a:xfrm>
              <a:solidFill>
                <a:srgbClr val="FFFFFF"/>
              </a:solidFill>
            </p:grpSpPr>
            <p:sp>
              <p:nvSpPr>
                <p:cNvPr id="13" name="任意多边形: 形状 12"/>
                <p:cNvSpPr/>
                <p:nvPr/>
              </p:nvSpPr>
              <p:spPr>
                <a:xfrm>
                  <a:off x="5459425" y="3319637"/>
                  <a:ext cx="1458050" cy="630692"/>
                </a:xfrm>
                <a:custGeom>
                  <a:avLst/>
                  <a:gdLst>
                    <a:gd name="connsiteX0" fmla="*/ 1436777 w 1458050"/>
                    <a:gd name="connsiteY0" fmla="*/ 0 h 630692"/>
                    <a:gd name="connsiteX1" fmla="*/ 293773 w 1458050"/>
                    <a:gd name="connsiteY1" fmla="*/ 0 h 630692"/>
                    <a:gd name="connsiteX2" fmla="*/ 274495 w 1458050"/>
                    <a:gd name="connsiteY2" fmla="*/ 12316 h 630692"/>
                    <a:gd name="connsiteX3" fmla="*/ 1994 w 1458050"/>
                    <a:gd name="connsiteY3" fmla="*/ 600514 h 630692"/>
                    <a:gd name="connsiteX4" fmla="*/ 21273 w 1458050"/>
                    <a:gd name="connsiteY4" fmla="*/ 630693 h 630692"/>
                    <a:gd name="connsiteX5" fmla="*/ 1164275 w 1458050"/>
                    <a:gd name="connsiteY5" fmla="*/ 630693 h 630692"/>
                    <a:gd name="connsiteX6" fmla="*/ 1183553 w 1458050"/>
                    <a:gd name="connsiteY6" fmla="*/ 618377 h 630692"/>
                    <a:gd name="connsiteX7" fmla="*/ 1456058 w 1458050"/>
                    <a:gd name="connsiteY7" fmla="*/ 30179 h 630692"/>
                    <a:gd name="connsiteX8" fmla="*/ 1436777 w 1458050"/>
                    <a:gd name="connsiteY8" fmla="*/ 0 h 630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8050" h="630692">
                      <a:moveTo>
                        <a:pt x="1436777" y="0"/>
                      </a:moveTo>
                      <a:lnTo>
                        <a:pt x="293773" y="0"/>
                      </a:lnTo>
                      <a:cubicBezTo>
                        <a:pt x="285497" y="-1"/>
                        <a:pt x="277973" y="4806"/>
                        <a:pt x="274495" y="12316"/>
                      </a:cubicBezTo>
                      <a:lnTo>
                        <a:pt x="1994" y="600514"/>
                      </a:lnTo>
                      <a:cubicBezTo>
                        <a:pt x="-4530" y="614597"/>
                        <a:pt x="5752" y="630693"/>
                        <a:pt x="21273" y="630693"/>
                      </a:cubicBezTo>
                      <a:lnTo>
                        <a:pt x="1164275" y="630693"/>
                      </a:lnTo>
                      <a:cubicBezTo>
                        <a:pt x="1172551" y="630693"/>
                        <a:pt x="1180075" y="625887"/>
                        <a:pt x="1183553" y="618377"/>
                      </a:cubicBezTo>
                      <a:lnTo>
                        <a:pt x="1456058" y="30179"/>
                      </a:lnTo>
                      <a:cubicBezTo>
                        <a:pt x="1462580" y="16098"/>
                        <a:pt x="1452298" y="0"/>
                        <a:pt x="1436777" y="0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5421164" y="2928623"/>
                  <a:ext cx="1322043" cy="837488"/>
                </a:xfrm>
                <a:custGeom>
                  <a:avLst/>
                  <a:gdLst>
                    <a:gd name="connsiteX0" fmla="*/ 600019 w 1322043"/>
                    <a:gd name="connsiteY0" fmla="*/ 306636 h 837488"/>
                    <a:gd name="connsiteX1" fmla="*/ 1300797 w 1322043"/>
                    <a:gd name="connsiteY1" fmla="*/ 306636 h 837488"/>
                    <a:gd name="connsiteX2" fmla="*/ 1322044 w 1322043"/>
                    <a:gd name="connsiteY2" fmla="*/ 285389 h 837488"/>
                    <a:gd name="connsiteX3" fmla="*/ 1322044 w 1322043"/>
                    <a:gd name="connsiteY3" fmla="*/ 158917 h 837488"/>
                    <a:gd name="connsiteX4" fmla="*/ 1300797 w 1322043"/>
                    <a:gd name="connsiteY4" fmla="*/ 137670 h 837488"/>
                    <a:gd name="connsiteX5" fmla="*/ 487937 w 1322043"/>
                    <a:gd name="connsiteY5" fmla="*/ 137670 h 837488"/>
                    <a:gd name="connsiteX6" fmla="*/ 402915 w 1322043"/>
                    <a:gd name="connsiteY6" fmla="*/ 9503 h 837488"/>
                    <a:gd name="connsiteX7" fmla="*/ 385208 w 1322043"/>
                    <a:gd name="connsiteY7" fmla="*/ 0 h 837488"/>
                    <a:gd name="connsiteX8" fmla="*/ 21249 w 1322043"/>
                    <a:gd name="connsiteY8" fmla="*/ 0 h 837488"/>
                    <a:gd name="connsiteX9" fmla="*/ 0 w 1322043"/>
                    <a:gd name="connsiteY9" fmla="*/ 21249 h 837488"/>
                    <a:gd name="connsiteX10" fmla="*/ 0 w 1322043"/>
                    <a:gd name="connsiteY10" fmla="*/ 826850 h 837488"/>
                    <a:gd name="connsiteX11" fmla="*/ 20256 w 1322043"/>
                    <a:gd name="connsiteY11" fmla="*/ 831332 h 837488"/>
                    <a:gd name="connsiteX12" fmla="*/ 258693 w 1322043"/>
                    <a:gd name="connsiteY12" fmla="*/ 318918 h 837488"/>
                    <a:gd name="connsiteX13" fmla="*/ 277957 w 1322043"/>
                    <a:gd name="connsiteY13" fmla="*/ 306634 h 837488"/>
                    <a:gd name="connsiteX14" fmla="*/ 600019 w 1322043"/>
                    <a:gd name="connsiteY14" fmla="*/ 306634 h 837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22043" h="837488">
                      <a:moveTo>
                        <a:pt x="600019" y="306636"/>
                      </a:moveTo>
                      <a:lnTo>
                        <a:pt x="1300797" y="306636"/>
                      </a:lnTo>
                      <a:cubicBezTo>
                        <a:pt x="1312532" y="306636"/>
                        <a:pt x="1322044" y="297124"/>
                        <a:pt x="1322044" y="285389"/>
                      </a:cubicBezTo>
                      <a:lnTo>
                        <a:pt x="1322044" y="158917"/>
                      </a:lnTo>
                      <a:cubicBezTo>
                        <a:pt x="1322044" y="147182"/>
                        <a:pt x="1312532" y="137670"/>
                        <a:pt x="1300797" y="137670"/>
                      </a:cubicBezTo>
                      <a:lnTo>
                        <a:pt x="487937" y="137670"/>
                      </a:lnTo>
                      <a:lnTo>
                        <a:pt x="402915" y="9503"/>
                      </a:lnTo>
                      <a:cubicBezTo>
                        <a:pt x="398978" y="3568"/>
                        <a:pt x="392330" y="0"/>
                        <a:pt x="385208" y="0"/>
                      </a:cubicBezTo>
                      <a:lnTo>
                        <a:pt x="21249" y="0"/>
                      </a:lnTo>
                      <a:cubicBezTo>
                        <a:pt x="9514" y="0"/>
                        <a:pt x="0" y="9514"/>
                        <a:pt x="0" y="21249"/>
                      </a:cubicBezTo>
                      <a:lnTo>
                        <a:pt x="0" y="826850"/>
                      </a:lnTo>
                      <a:cubicBezTo>
                        <a:pt x="0" y="838224"/>
                        <a:pt x="15458" y="841644"/>
                        <a:pt x="20256" y="831332"/>
                      </a:cubicBezTo>
                      <a:lnTo>
                        <a:pt x="258693" y="318918"/>
                      </a:lnTo>
                      <a:cubicBezTo>
                        <a:pt x="262180" y="311426"/>
                        <a:pt x="269693" y="306635"/>
                        <a:pt x="277957" y="306634"/>
                      </a:cubicBezTo>
                      <a:lnTo>
                        <a:pt x="600019" y="306634"/>
                      </a:ln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3" name="矩形 22"/>
          <p:cNvSpPr/>
          <p:nvPr/>
        </p:nvSpPr>
        <p:spPr>
          <a:xfrm>
            <a:off x="1780675" y="4687512"/>
            <a:ext cx="272715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官方：“自动化测试是把以人为驱动的测试行为转化为机器执行的一个过程”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48466" y="4687512"/>
            <a:ext cx="27271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高效、便捷、智能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16256" y="4687512"/>
            <a:ext cx="272715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b="1" kern="0" dirty="0">
                <a:solidFill>
                  <a:prstClr val="white"/>
                </a:solidFill>
                <a:cs typeface="+mn-ea"/>
                <a:sym typeface="+mn-lt"/>
              </a:rPr>
              <a:t>1.</a:t>
            </a: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大幅提升回归测试的效率；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b="1" kern="0" dirty="0">
                <a:solidFill>
                  <a:prstClr val="white"/>
                </a:solidFill>
                <a:cs typeface="+mn-ea"/>
                <a:sym typeface="+mn-lt"/>
              </a:rPr>
              <a:t>2.</a:t>
            </a: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前期投入成本高，产出少；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4967"/>
            <a:ext cx="3257109" cy="956514"/>
            <a:chOff x="246724" y="204967"/>
            <a:chExt cx="3257109" cy="956514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3485" y="204967"/>
              <a:ext cx="3040348" cy="95651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探索自动化意义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7128" y="2008681"/>
            <a:ext cx="5543772" cy="3576216"/>
            <a:chOff x="212451" y="2008682"/>
            <a:chExt cx="5543772" cy="3576216"/>
          </a:xfrm>
        </p:grpSpPr>
        <p:sp>
          <p:nvSpPr>
            <p:cNvPr id="6" name="Rectangle 21"/>
            <p:cNvSpPr>
              <a:spLocks noChangeArrowheads="1"/>
            </p:cNvSpPr>
            <p:nvPr/>
          </p:nvSpPr>
          <p:spPr bwMode="auto">
            <a:xfrm>
              <a:off x="212451" y="2009943"/>
              <a:ext cx="2845335" cy="3556669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Rectangle 22" descr="psb"/>
            <p:cNvSpPr>
              <a:spLocks noChangeArrowheads="1"/>
            </p:cNvSpPr>
            <p:nvPr/>
          </p:nvSpPr>
          <p:spPr bwMode="auto">
            <a:xfrm>
              <a:off x="3055128" y="2008682"/>
              <a:ext cx="2701095" cy="3539583"/>
            </a:xfrm>
            <a:prstGeom prst="rect">
              <a:avLst/>
            </a:prstGeom>
            <a:solidFill>
              <a:srgbClr val="E2087A"/>
            </a:solidFill>
            <a:ln>
              <a:noFill/>
            </a:ln>
            <a:effectLst/>
          </p:spPr>
          <p:txBody>
            <a:bodyPr/>
            <a:lstStyle/>
            <a:p>
              <a:endParaRPr lang="zh-CN" altLang="en-US" sz="3200"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8" name="Rectangle 26"/>
            <p:cNvSpPr>
              <a:spLocks noChangeArrowheads="1"/>
            </p:cNvSpPr>
            <p:nvPr/>
          </p:nvSpPr>
          <p:spPr bwMode="auto">
            <a:xfrm>
              <a:off x="3157167" y="2769943"/>
              <a:ext cx="2497016" cy="2814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什么项目适合做？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1.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需求稳定，不要频繁变更，有规范的项目流程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2.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软件维护周期长，需要频繁的进行回归测试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3.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被测软件产品开发较为规范，能够保证系统的可测试性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35190" y="2008681"/>
            <a:ext cx="5517101" cy="3541887"/>
            <a:chOff x="239122" y="2008682"/>
            <a:chExt cx="5517101" cy="3541887"/>
          </a:xfrm>
        </p:grpSpPr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>
              <a:off x="239122" y="2009944"/>
              <a:ext cx="2832500" cy="354062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Rectangle 22" descr="psb"/>
            <p:cNvSpPr>
              <a:spLocks noChangeArrowheads="1"/>
            </p:cNvSpPr>
            <p:nvPr/>
          </p:nvSpPr>
          <p:spPr bwMode="auto">
            <a:xfrm>
              <a:off x="3055128" y="2008682"/>
              <a:ext cx="2701095" cy="3539583"/>
            </a:xfrm>
            <a:prstGeom prst="rect">
              <a:avLst/>
            </a:prstGeom>
            <a:solidFill>
              <a:srgbClr val="1A25B8"/>
            </a:solidFill>
            <a:ln>
              <a:noFill/>
            </a:ln>
            <a:effectLst/>
          </p:spPr>
          <p:txBody>
            <a:bodyPr/>
            <a:lstStyle/>
            <a:p>
              <a:endParaRPr lang="zh-CN" altLang="en-US" sz="3200"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3157167" y="2769943"/>
              <a:ext cx="2497016" cy="1522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金字塔策略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1.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单元测试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2.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接口测试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3.UI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测试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形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3725" y="204967"/>
            <a:ext cx="3219694" cy="521970"/>
            <a:chOff x="246724" y="208547"/>
            <a:chExt cx="2624810" cy="520126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0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前提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175324" y="2167250"/>
            <a:ext cx="3410661" cy="3388151"/>
            <a:chOff x="8509153" y="2254335"/>
            <a:chExt cx="3410661" cy="3388151"/>
          </a:xfrm>
        </p:grpSpPr>
        <p:sp>
          <p:nvSpPr>
            <p:cNvPr id="6" name="平行四边形 5"/>
            <p:cNvSpPr/>
            <p:nvPr/>
          </p:nvSpPr>
          <p:spPr>
            <a:xfrm>
              <a:off x="8509153" y="2254335"/>
              <a:ext cx="3410661" cy="2564407"/>
            </a:xfrm>
            <a:prstGeom prst="parallelogram">
              <a:avLst>
                <a:gd name="adj" fmla="val 32014"/>
              </a:avLst>
            </a:prstGeom>
            <a:gradFill>
              <a:gsLst>
                <a:gs pos="100000">
                  <a:srgbClr val="1A25B8">
                    <a:alpha val="0"/>
                  </a:srgbClr>
                </a:gs>
                <a:gs pos="0">
                  <a:srgbClr val="1A25B8"/>
                </a:gs>
              </a:gsLst>
              <a:lin ang="5400000" scaled="1"/>
            </a:gradFill>
            <a:ln>
              <a:noFill/>
            </a:ln>
            <a:effectLst>
              <a:outerShdw blurRad="254000" dist="1016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32511" y="2392850"/>
              <a:ext cx="3249636" cy="3249636"/>
            </a:xfrm>
            <a:prstGeom prst="parallelogram">
              <a:avLst>
                <a:gd name="adj" fmla="val 32263"/>
              </a:avLst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1066027" y="2065477"/>
            <a:ext cx="7238437" cy="812079"/>
            <a:chOff x="1167627" y="1520043"/>
            <a:chExt cx="7238437" cy="812079"/>
          </a:xfrm>
        </p:grpSpPr>
        <p:sp>
          <p:nvSpPr>
            <p:cNvPr id="9" name="泪滴形 8"/>
            <p:cNvSpPr/>
            <p:nvPr/>
          </p:nvSpPr>
          <p:spPr>
            <a:xfrm>
              <a:off x="1167627" y="1680463"/>
              <a:ext cx="651659" cy="651659"/>
            </a:xfrm>
            <a:prstGeom prst="teardrop">
              <a:avLst/>
            </a:prstGeom>
            <a:solidFill>
              <a:srgbClr val="E2087A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MH_Text_1"/>
            <p:cNvSpPr/>
            <p:nvPr>
              <p:custDataLst>
                <p:tags r:id="rId2"/>
              </p:custDataLst>
            </p:nvPr>
          </p:nvSpPr>
          <p:spPr>
            <a:xfrm>
              <a:off x="1957427" y="1520043"/>
              <a:ext cx="6448637" cy="55850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726" tIns="50862" rIns="101726" bIns="50862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做自动化最重要的是什么？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工具？业务？还是人力？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03557" y="3175724"/>
            <a:ext cx="7200907" cy="799605"/>
            <a:chOff x="1205157" y="2630290"/>
            <a:chExt cx="7200907" cy="799605"/>
          </a:xfrm>
        </p:grpSpPr>
        <p:sp>
          <p:nvSpPr>
            <p:cNvPr id="12" name="泪滴形 11"/>
            <p:cNvSpPr/>
            <p:nvPr/>
          </p:nvSpPr>
          <p:spPr>
            <a:xfrm>
              <a:off x="1205157" y="2778236"/>
              <a:ext cx="651659" cy="651659"/>
            </a:xfrm>
            <a:prstGeom prst="teardrop">
              <a:avLst/>
            </a:prstGeom>
            <a:solidFill>
              <a:srgbClr val="1A25B8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MH_Text_1"/>
            <p:cNvSpPr/>
            <p:nvPr>
              <p:custDataLst>
                <p:tags r:id="rId3"/>
              </p:custDataLst>
            </p:nvPr>
          </p:nvSpPr>
          <p:spPr>
            <a:xfrm>
              <a:off x="1957427" y="2630290"/>
              <a:ext cx="6448637" cy="55850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726" tIns="50862" rIns="101726" bIns="50862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如何落地自动化测试？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1.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建立业务用例库</a:t>
              </a:r>
              <a:endPara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2.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熟悉业务、熟悉业务、熟悉业务</a:t>
              </a:r>
              <a:endPara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3.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重新设计或直接使用已有的开源框架（</a:t>
              </a: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hrp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）</a:t>
              </a:r>
              <a:endPara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4.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及时的维护和更新用例</a:t>
              </a:r>
              <a:endParaRPr lang="zh-CN" alt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5.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统计数据：人效比、</a:t>
              </a: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ROI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8" name="图形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88252" y="2294448"/>
            <a:ext cx="2277940" cy="2277940"/>
            <a:chOff x="3615567" y="2290030"/>
            <a:chExt cx="2277940" cy="2277940"/>
          </a:xfrm>
        </p:grpSpPr>
        <p:sp>
          <p:nvSpPr>
            <p:cNvPr id="97" name="椭圆 96"/>
            <p:cNvSpPr/>
            <p:nvPr/>
          </p:nvSpPr>
          <p:spPr>
            <a:xfrm>
              <a:off x="3615567" y="2290030"/>
              <a:ext cx="2277940" cy="2277940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99071" y="2828835"/>
              <a:ext cx="15889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385563" y="2598003"/>
            <a:ext cx="398646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自动化测试框架设计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框架设计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3436" y="2119578"/>
            <a:ext cx="4954338" cy="1118358"/>
            <a:chOff x="833436" y="2119578"/>
            <a:chExt cx="4954338" cy="1118358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833436" y="2119578"/>
              <a:ext cx="4954338" cy="1118358"/>
            </a:xfrm>
            <a:custGeom>
              <a:avLst/>
              <a:gdLst>
                <a:gd name="T0" fmla="*/ 1823 w 2030"/>
                <a:gd name="T1" fmla="*/ 5 h 592"/>
                <a:gd name="T2" fmla="*/ 1671 w 2030"/>
                <a:gd name="T3" fmla="*/ 5 h 592"/>
                <a:gd name="T4" fmla="*/ 1582 w 2030"/>
                <a:gd name="T5" fmla="*/ 259 h 592"/>
                <a:gd name="T6" fmla="*/ 1582 w 2030"/>
                <a:gd name="T7" fmla="*/ 0 h 592"/>
                <a:gd name="T8" fmla="*/ 0 w 2030"/>
                <a:gd name="T9" fmla="*/ 0 h 592"/>
                <a:gd name="T10" fmla="*/ 0 w 2030"/>
                <a:gd name="T11" fmla="*/ 592 h 592"/>
                <a:gd name="T12" fmla="*/ 1465 w 2030"/>
                <a:gd name="T13" fmla="*/ 592 h 592"/>
                <a:gd name="T14" fmla="*/ 1582 w 2030"/>
                <a:gd name="T15" fmla="*/ 592 h 592"/>
                <a:gd name="T16" fmla="*/ 1599 w 2030"/>
                <a:gd name="T17" fmla="*/ 592 h 592"/>
                <a:gd name="T18" fmla="*/ 1641 w 2030"/>
                <a:gd name="T19" fmla="*/ 453 h 592"/>
                <a:gd name="T20" fmla="*/ 1854 w 2030"/>
                <a:gd name="T21" fmla="*/ 453 h 592"/>
                <a:gd name="T22" fmla="*/ 1896 w 2030"/>
                <a:gd name="T23" fmla="*/ 592 h 592"/>
                <a:gd name="T24" fmla="*/ 2030 w 2030"/>
                <a:gd name="T25" fmla="*/ 592 h 592"/>
                <a:gd name="T26" fmla="*/ 1823 w 2030"/>
                <a:gd name="T27" fmla="*/ 5 h 592"/>
                <a:gd name="T28" fmla="*/ 1672 w 2030"/>
                <a:gd name="T29" fmla="*/ 349 h 592"/>
                <a:gd name="T30" fmla="*/ 1748 w 2030"/>
                <a:gd name="T31" fmla="*/ 96 h 592"/>
                <a:gd name="T32" fmla="*/ 1758 w 2030"/>
                <a:gd name="T33" fmla="*/ 135 h 592"/>
                <a:gd name="T34" fmla="*/ 1824 w 2030"/>
                <a:gd name="T35" fmla="*/ 349 h 592"/>
                <a:gd name="T36" fmla="*/ 1672 w 2030"/>
                <a:gd name="T37" fmla="*/ 349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0" h="592">
                  <a:moveTo>
                    <a:pt x="1823" y="5"/>
                  </a:moveTo>
                  <a:cubicBezTo>
                    <a:pt x="1671" y="5"/>
                    <a:pt x="1671" y="5"/>
                    <a:pt x="1671" y="5"/>
                  </a:cubicBezTo>
                  <a:cubicBezTo>
                    <a:pt x="1582" y="259"/>
                    <a:pt x="1582" y="259"/>
                    <a:pt x="1582" y="259"/>
                  </a:cubicBezTo>
                  <a:cubicBezTo>
                    <a:pt x="1582" y="0"/>
                    <a:pt x="1582" y="0"/>
                    <a:pt x="15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465" y="592"/>
                    <a:pt x="1465" y="592"/>
                    <a:pt x="1465" y="592"/>
                  </a:cubicBezTo>
                  <a:cubicBezTo>
                    <a:pt x="1582" y="592"/>
                    <a:pt x="1582" y="592"/>
                    <a:pt x="1582" y="592"/>
                  </a:cubicBezTo>
                  <a:cubicBezTo>
                    <a:pt x="1599" y="592"/>
                    <a:pt x="1599" y="592"/>
                    <a:pt x="1599" y="592"/>
                  </a:cubicBezTo>
                  <a:cubicBezTo>
                    <a:pt x="1641" y="453"/>
                    <a:pt x="1641" y="453"/>
                    <a:pt x="1641" y="453"/>
                  </a:cubicBezTo>
                  <a:cubicBezTo>
                    <a:pt x="1854" y="453"/>
                    <a:pt x="1854" y="453"/>
                    <a:pt x="1854" y="453"/>
                  </a:cubicBezTo>
                  <a:cubicBezTo>
                    <a:pt x="1896" y="592"/>
                    <a:pt x="1896" y="592"/>
                    <a:pt x="1896" y="592"/>
                  </a:cubicBezTo>
                  <a:cubicBezTo>
                    <a:pt x="2030" y="592"/>
                    <a:pt x="2030" y="592"/>
                    <a:pt x="2030" y="592"/>
                  </a:cubicBezTo>
                  <a:lnTo>
                    <a:pt x="1823" y="5"/>
                  </a:lnTo>
                  <a:close/>
                  <a:moveTo>
                    <a:pt x="1672" y="349"/>
                  </a:moveTo>
                  <a:cubicBezTo>
                    <a:pt x="1714" y="214"/>
                    <a:pt x="1739" y="130"/>
                    <a:pt x="1748" y="96"/>
                  </a:cubicBezTo>
                  <a:cubicBezTo>
                    <a:pt x="1750" y="106"/>
                    <a:pt x="1753" y="119"/>
                    <a:pt x="1758" y="135"/>
                  </a:cubicBezTo>
                  <a:cubicBezTo>
                    <a:pt x="1763" y="152"/>
                    <a:pt x="1785" y="223"/>
                    <a:pt x="1824" y="349"/>
                  </a:cubicBezTo>
                  <a:lnTo>
                    <a:pt x="1672" y="349"/>
                  </a:lnTo>
                  <a:close/>
                </a:path>
              </a:pathLst>
            </a:custGeom>
            <a:solidFill>
              <a:srgbClr val="1A25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15721" y="2627006"/>
              <a:ext cx="327377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明明已经有很多开源的，为什么要重新设计一个框架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47039" y="2233256"/>
              <a:ext cx="323850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cs typeface="+mn-ea"/>
                  <a:sym typeface="+mn-lt"/>
                </a:rPr>
                <a:t>为什么要设计一个新框架？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6"/>
            <p:cNvSpPr>
              <a:spLocks noEditPoints="1"/>
            </p:cNvSpPr>
            <p:nvPr/>
          </p:nvSpPr>
          <p:spPr bwMode="auto">
            <a:xfrm>
              <a:off x="1066983" y="2445996"/>
              <a:ext cx="533079" cy="513039"/>
            </a:xfrm>
            <a:custGeom>
              <a:avLst/>
              <a:gdLst>
                <a:gd name="T0" fmla="*/ 188 w 263"/>
                <a:gd name="T1" fmla="*/ 0 h 256"/>
                <a:gd name="T2" fmla="*/ 111 w 263"/>
                <a:gd name="T3" fmla="*/ 54 h 256"/>
                <a:gd name="T4" fmla="*/ 111 w 263"/>
                <a:gd name="T5" fmla="*/ 55 h 256"/>
                <a:gd name="T6" fmla="*/ 28 w 263"/>
                <a:gd name="T7" fmla="*/ 138 h 256"/>
                <a:gd name="T8" fmla="*/ 1 w 263"/>
                <a:gd name="T9" fmla="*/ 220 h 256"/>
                <a:gd name="T10" fmla="*/ 28 w 263"/>
                <a:gd name="T11" fmla="*/ 256 h 256"/>
                <a:gd name="T12" fmla="*/ 105 w 263"/>
                <a:gd name="T13" fmla="*/ 237 h 256"/>
                <a:gd name="T14" fmla="*/ 241 w 263"/>
                <a:gd name="T15" fmla="*/ 105 h 256"/>
                <a:gd name="T16" fmla="*/ 128 w 263"/>
                <a:gd name="T17" fmla="*/ 190 h 256"/>
                <a:gd name="T18" fmla="*/ 198 w 263"/>
                <a:gd name="T19" fmla="*/ 94 h 256"/>
                <a:gd name="T20" fmla="*/ 190 w 263"/>
                <a:gd name="T21" fmla="*/ 134 h 256"/>
                <a:gd name="T22" fmla="*/ 128 w 263"/>
                <a:gd name="T23" fmla="*/ 196 h 256"/>
                <a:gd name="T24" fmla="*/ 118 w 263"/>
                <a:gd name="T25" fmla="*/ 162 h 256"/>
                <a:gd name="T26" fmla="*/ 91 w 263"/>
                <a:gd name="T27" fmla="*/ 136 h 256"/>
                <a:gd name="T28" fmla="*/ 184 w 263"/>
                <a:gd name="T29" fmla="*/ 72 h 256"/>
                <a:gd name="T30" fmla="*/ 118 w 263"/>
                <a:gd name="T31" fmla="*/ 162 h 256"/>
                <a:gd name="T32" fmla="*/ 61 w 263"/>
                <a:gd name="T33" fmla="*/ 128 h 256"/>
                <a:gd name="T34" fmla="*/ 159 w 263"/>
                <a:gd name="T35" fmla="*/ 57 h 256"/>
                <a:gd name="T36" fmla="*/ 33 w 263"/>
                <a:gd name="T37" fmla="*/ 239 h 256"/>
                <a:gd name="T38" fmla="*/ 16 w 263"/>
                <a:gd name="T39" fmla="*/ 228 h 256"/>
                <a:gd name="T40" fmla="*/ 25 w 263"/>
                <a:gd name="T41" fmla="*/ 193 h 256"/>
                <a:gd name="T42" fmla="*/ 63 w 263"/>
                <a:gd name="T43" fmla="*/ 231 h 256"/>
                <a:gd name="T44" fmla="*/ 71 w 263"/>
                <a:gd name="T45" fmla="*/ 229 h 256"/>
                <a:gd name="T46" fmla="*/ 27 w 263"/>
                <a:gd name="T47" fmla="*/ 185 h 256"/>
                <a:gd name="T48" fmla="*/ 39 w 263"/>
                <a:gd name="T49" fmla="*/ 150 h 256"/>
                <a:gd name="T50" fmla="*/ 103 w 263"/>
                <a:gd name="T51" fmla="*/ 220 h 256"/>
                <a:gd name="T52" fmla="*/ 71 w 263"/>
                <a:gd name="T53" fmla="*/ 229 h 256"/>
                <a:gd name="T54" fmla="*/ 216 w 263"/>
                <a:gd name="T55" fmla="*/ 108 h 256"/>
                <a:gd name="T56" fmla="*/ 196 w 263"/>
                <a:gd name="T57" fmla="*/ 60 h 256"/>
                <a:gd name="T58" fmla="*/ 162 w 263"/>
                <a:gd name="T59" fmla="*/ 26 h 256"/>
                <a:gd name="T60" fmla="*/ 224 w 263"/>
                <a:gd name="T61" fmla="*/ 32 h 256"/>
                <a:gd name="T62" fmla="*/ 230 w 263"/>
                <a:gd name="T63" fmla="*/ 9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56">
                  <a:moveTo>
                    <a:pt x="235" y="21"/>
                  </a:moveTo>
                  <a:cubicBezTo>
                    <a:pt x="222" y="8"/>
                    <a:pt x="205" y="0"/>
                    <a:pt x="188" y="0"/>
                  </a:cubicBezTo>
                  <a:cubicBezTo>
                    <a:pt x="173" y="0"/>
                    <a:pt x="160" y="5"/>
                    <a:pt x="150" y="1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42"/>
                    <a:pt x="22" y="147"/>
                    <a:pt x="20" y="15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0" y="225"/>
                    <a:pt x="0" y="228"/>
                  </a:cubicBezTo>
                  <a:cubicBezTo>
                    <a:pt x="0" y="243"/>
                    <a:pt x="13" y="256"/>
                    <a:pt x="28" y="256"/>
                  </a:cubicBezTo>
                  <a:cubicBezTo>
                    <a:pt x="31" y="256"/>
                    <a:pt x="37" y="255"/>
                    <a:pt x="37" y="25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10" y="235"/>
                    <a:pt x="115" y="232"/>
                    <a:pt x="119" y="229"/>
                  </a:cubicBezTo>
                  <a:cubicBezTo>
                    <a:pt x="241" y="105"/>
                    <a:pt x="241" y="105"/>
                    <a:pt x="241" y="105"/>
                  </a:cubicBezTo>
                  <a:cubicBezTo>
                    <a:pt x="263" y="83"/>
                    <a:pt x="261" y="46"/>
                    <a:pt x="235" y="21"/>
                  </a:cubicBezTo>
                  <a:close/>
                  <a:moveTo>
                    <a:pt x="128" y="190"/>
                  </a:moveTo>
                  <a:cubicBezTo>
                    <a:pt x="127" y="183"/>
                    <a:pt x="125" y="176"/>
                    <a:pt x="122" y="169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203" y="108"/>
                    <a:pt x="200" y="12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4"/>
                    <a:pt x="128" y="192"/>
                    <a:pt x="128" y="190"/>
                  </a:cubicBezTo>
                  <a:close/>
                  <a:moveTo>
                    <a:pt x="118" y="162"/>
                  </a:moveTo>
                  <a:cubicBezTo>
                    <a:pt x="115" y="157"/>
                    <a:pt x="112" y="152"/>
                    <a:pt x="108" y="148"/>
                  </a:cubicBezTo>
                  <a:cubicBezTo>
                    <a:pt x="103" y="143"/>
                    <a:pt x="97" y="140"/>
                    <a:pt x="91" y="136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74" y="63"/>
                    <a:pt x="179" y="66"/>
                    <a:pt x="184" y="72"/>
                  </a:cubicBezTo>
                  <a:cubicBezTo>
                    <a:pt x="189" y="76"/>
                    <a:pt x="192" y="81"/>
                    <a:pt x="195" y="86"/>
                  </a:cubicBezTo>
                  <a:lnTo>
                    <a:pt x="118" y="162"/>
                  </a:lnTo>
                  <a:close/>
                  <a:moveTo>
                    <a:pt x="84" y="133"/>
                  </a:moveTo>
                  <a:cubicBezTo>
                    <a:pt x="76" y="130"/>
                    <a:pt x="69" y="128"/>
                    <a:pt x="61" y="128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32" y="56"/>
                    <a:pt x="146" y="54"/>
                    <a:pt x="159" y="57"/>
                  </a:cubicBezTo>
                  <a:lnTo>
                    <a:pt x="84" y="133"/>
                  </a:lnTo>
                  <a:close/>
                  <a:moveTo>
                    <a:pt x="33" y="239"/>
                  </a:moveTo>
                  <a:cubicBezTo>
                    <a:pt x="32" y="239"/>
                    <a:pt x="30" y="240"/>
                    <a:pt x="28" y="240"/>
                  </a:cubicBezTo>
                  <a:cubicBezTo>
                    <a:pt x="21" y="240"/>
                    <a:pt x="16" y="235"/>
                    <a:pt x="16" y="228"/>
                  </a:cubicBezTo>
                  <a:cubicBezTo>
                    <a:pt x="16" y="227"/>
                    <a:pt x="17" y="224"/>
                    <a:pt x="17" y="224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34" y="193"/>
                    <a:pt x="44" y="196"/>
                    <a:pt x="52" y="204"/>
                  </a:cubicBezTo>
                  <a:cubicBezTo>
                    <a:pt x="60" y="212"/>
                    <a:pt x="64" y="222"/>
                    <a:pt x="63" y="231"/>
                  </a:cubicBezTo>
                  <a:lnTo>
                    <a:pt x="33" y="239"/>
                  </a:lnTo>
                  <a:close/>
                  <a:moveTo>
                    <a:pt x="71" y="229"/>
                  </a:moveTo>
                  <a:cubicBezTo>
                    <a:pt x="71" y="218"/>
                    <a:pt x="66" y="207"/>
                    <a:pt x="58" y="198"/>
                  </a:cubicBezTo>
                  <a:cubicBezTo>
                    <a:pt x="49" y="190"/>
                    <a:pt x="38" y="185"/>
                    <a:pt x="27" y="18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4"/>
                    <a:pt x="37" y="152"/>
                    <a:pt x="39" y="150"/>
                  </a:cubicBezTo>
                  <a:cubicBezTo>
                    <a:pt x="55" y="139"/>
                    <a:pt x="79" y="142"/>
                    <a:pt x="96" y="160"/>
                  </a:cubicBezTo>
                  <a:cubicBezTo>
                    <a:pt x="115" y="178"/>
                    <a:pt x="117" y="204"/>
                    <a:pt x="103" y="220"/>
                  </a:cubicBezTo>
                  <a:cubicBezTo>
                    <a:pt x="103" y="221"/>
                    <a:pt x="102" y="221"/>
                    <a:pt x="101" y="221"/>
                  </a:cubicBezTo>
                  <a:lnTo>
                    <a:pt x="71" y="229"/>
                  </a:lnTo>
                  <a:close/>
                  <a:moveTo>
                    <a:pt x="230" y="94"/>
                  </a:moveTo>
                  <a:cubicBezTo>
                    <a:pt x="216" y="108"/>
                    <a:pt x="216" y="108"/>
                    <a:pt x="216" y="108"/>
                  </a:cubicBezTo>
                  <a:cubicBezTo>
                    <a:pt x="216" y="106"/>
                    <a:pt x="216" y="104"/>
                    <a:pt x="216" y="102"/>
                  </a:cubicBezTo>
                  <a:cubicBezTo>
                    <a:pt x="215" y="87"/>
                    <a:pt x="207" y="72"/>
                    <a:pt x="196" y="60"/>
                  </a:cubicBezTo>
                  <a:cubicBezTo>
                    <a:pt x="183" y="47"/>
                    <a:pt x="165" y="40"/>
                    <a:pt x="148" y="40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8" y="20"/>
                    <a:pt x="177" y="16"/>
                    <a:pt x="188" y="16"/>
                  </a:cubicBezTo>
                  <a:cubicBezTo>
                    <a:pt x="200" y="16"/>
                    <a:pt x="214" y="22"/>
                    <a:pt x="224" y="32"/>
                  </a:cubicBezTo>
                  <a:cubicBezTo>
                    <a:pt x="233" y="41"/>
                    <a:pt x="239" y="53"/>
                    <a:pt x="240" y="65"/>
                  </a:cubicBezTo>
                  <a:cubicBezTo>
                    <a:pt x="241" y="76"/>
                    <a:pt x="237" y="87"/>
                    <a:pt x="230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34847" y="3986225"/>
            <a:ext cx="4863997" cy="1135856"/>
            <a:chOff x="834847" y="3986225"/>
            <a:chExt cx="4863997" cy="1135856"/>
          </a:xfrm>
        </p:grpSpPr>
        <p:sp>
          <p:nvSpPr>
            <p:cNvPr id="13" name="Freeform 10"/>
            <p:cNvSpPr/>
            <p:nvPr/>
          </p:nvSpPr>
          <p:spPr bwMode="auto">
            <a:xfrm>
              <a:off x="834847" y="3986225"/>
              <a:ext cx="4863997" cy="1135856"/>
            </a:xfrm>
            <a:custGeom>
              <a:avLst/>
              <a:gdLst>
                <a:gd name="T0" fmla="*/ 1676 w 1993"/>
                <a:gd name="T1" fmla="*/ 302 h 601"/>
                <a:gd name="T2" fmla="*/ 1714 w 1993"/>
                <a:gd name="T3" fmla="*/ 156 h 601"/>
                <a:gd name="T4" fmla="*/ 1822 w 1993"/>
                <a:gd name="T5" fmla="*/ 104 h 601"/>
                <a:gd name="T6" fmla="*/ 1887 w 1993"/>
                <a:gd name="T7" fmla="*/ 115 h 601"/>
                <a:gd name="T8" fmla="*/ 1953 w 1993"/>
                <a:gd name="T9" fmla="*/ 142 h 601"/>
                <a:gd name="T10" fmla="*/ 1993 w 1993"/>
                <a:gd name="T11" fmla="*/ 42 h 601"/>
                <a:gd name="T12" fmla="*/ 1822 w 1993"/>
                <a:gd name="T13" fmla="*/ 0 h 601"/>
                <a:gd name="T14" fmla="*/ 1677 w 1993"/>
                <a:gd name="T15" fmla="*/ 37 h 601"/>
                <a:gd name="T16" fmla="*/ 1582 w 1993"/>
                <a:gd name="T17" fmla="*/ 140 h 601"/>
                <a:gd name="T18" fmla="*/ 1582 w 1993"/>
                <a:gd name="T19" fmla="*/ 5 h 601"/>
                <a:gd name="T20" fmla="*/ 0 w 1993"/>
                <a:gd name="T21" fmla="*/ 5 h 601"/>
                <a:gd name="T22" fmla="*/ 0 w 1993"/>
                <a:gd name="T23" fmla="*/ 596 h 601"/>
                <a:gd name="T24" fmla="*/ 1582 w 1993"/>
                <a:gd name="T25" fmla="*/ 596 h 601"/>
                <a:gd name="T26" fmla="*/ 1582 w 1993"/>
                <a:gd name="T27" fmla="*/ 472 h 601"/>
                <a:gd name="T28" fmla="*/ 1616 w 1993"/>
                <a:gd name="T29" fmla="*/ 524 h 601"/>
                <a:gd name="T30" fmla="*/ 1811 w 1993"/>
                <a:gd name="T31" fmla="*/ 601 h 601"/>
                <a:gd name="T32" fmla="*/ 1971 w 1993"/>
                <a:gd name="T33" fmla="*/ 571 h 601"/>
                <a:gd name="T34" fmla="*/ 1971 w 1993"/>
                <a:gd name="T35" fmla="*/ 467 h 601"/>
                <a:gd name="T36" fmla="*/ 1822 w 1993"/>
                <a:gd name="T37" fmla="*/ 498 h 601"/>
                <a:gd name="T38" fmla="*/ 1676 w 1993"/>
                <a:gd name="T39" fmla="*/ 30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3" h="601">
                  <a:moveTo>
                    <a:pt x="1676" y="302"/>
                  </a:moveTo>
                  <a:cubicBezTo>
                    <a:pt x="1676" y="240"/>
                    <a:pt x="1688" y="191"/>
                    <a:pt x="1714" y="156"/>
                  </a:cubicBezTo>
                  <a:cubicBezTo>
                    <a:pt x="1740" y="121"/>
                    <a:pt x="1776" y="104"/>
                    <a:pt x="1822" y="104"/>
                  </a:cubicBezTo>
                  <a:cubicBezTo>
                    <a:pt x="1844" y="104"/>
                    <a:pt x="1865" y="107"/>
                    <a:pt x="1887" y="115"/>
                  </a:cubicBezTo>
                  <a:cubicBezTo>
                    <a:pt x="1909" y="123"/>
                    <a:pt x="1931" y="132"/>
                    <a:pt x="1953" y="142"/>
                  </a:cubicBezTo>
                  <a:cubicBezTo>
                    <a:pt x="1993" y="42"/>
                    <a:pt x="1993" y="42"/>
                    <a:pt x="1993" y="42"/>
                  </a:cubicBezTo>
                  <a:cubicBezTo>
                    <a:pt x="1936" y="14"/>
                    <a:pt x="1879" y="0"/>
                    <a:pt x="1822" y="0"/>
                  </a:cubicBezTo>
                  <a:cubicBezTo>
                    <a:pt x="1767" y="0"/>
                    <a:pt x="1718" y="13"/>
                    <a:pt x="1677" y="37"/>
                  </a:cubicBezTo>
                  <a:cubicBezTo>
                    <a:pt x="1636" y="61"/>
                    <a:pt x="1604" y="96"/>
                    <a:pt x="1582" y="140"/>
                  </a:cubicBezTo>
                  <a:cubicBezTo>
                    <a:pt x="1582" y="5"/>
                    <a:pt x="1582" y="5"/>
                    <a:pt x="158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1582" y="596"/>
                    <a:pt x="1582" y="596"/>
                    <a:pt x="1582" y="596"/>
                  </a:cubicBezTo>
                  <a:cubicBezTo>
                    <a:pt x="1582" y="472"/>
                    <a:pt x="1582" y="472"/>
                    <a:pt x="1582" y="472"/>
                  </a:cubicBezTo>
                  <a:cubicBezTo>
                    <a:pt x="1592" y="491"/>
                    <a:pt x="1603" y="509"/>
                    <a:pt x="1616" y="524"/>
                  </a:cubicBezTo>
                  <a:cubicBezTo>
                    <a:pt x="1661" y="575"/>
                    <a:pt x="1726" y="601"/>
                    <a:pt x="1811" y="601"/>
                  </a:cubicBezTo>
                  <a:cubicBezTo>
                    <a:pt x="1870" y="601"/>
                    <a:pt x="1923" y="591"/>
                    <a:pt x="1971" y="571"/>
                  </a:cubicBezTo>
                  <a:cubicBezTo>
                    <a:pt x="1971" y="467"/>
                    <a:pt x="1971" y="467"/>
                    <a:pt x="1971" y="467"/>
                  </a:cubicBezTo>
                  <a:cubicBezTo>
                    <a:pt x="1913" y="488"/>
                    <a:pt x="1863" y="498"/>
                    <a:pt x="1822" y="498"/>
                  </a:cubicBezTo>
                  <a:cubicBezTo>
                    <a:pt x="1725" y="498"/>
                    <a:pt x="1676" y="433"/>
                    <a:pt x="1676" y="302"/>
                  </a:cubicBezTo>
                  <a:close/>
                </a:path>
              </a:pathLst>
            </a:custGeom>
            <a:solidFill>
              <a:srgbClr val="E208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97037" y="4466578"/>
              <a:ext cx="3262395" cy="5807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核心目录：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core</a:t>
              </a: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tests</a:t>
              </a: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utils.....</a:t>
              </a:r>
              <a:endParaRPr lang="en-US" altLang="zh-CN" sz="1050" b="1" dirty="0">
                <a:solidFill>
                  <a:srgbClr val="F6F8F8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28197" y="4073560"/>
              <a:ext cx="1710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zh-CN" altLang="en-US" sz="2000" b="1" dirty="0">
                  <a:solidFill>
                    <a:srgbClr val="F6F8F8"/>
                  </a:solidFill>
                  <a:cs typeface="+mn-ea"/>
                  <a:sym typeface="+mn-lt"/>
                </a:rPr>
                <a:t>项目目录结构</a:t>
              </a:r>
              <a:endParaRPr lang="id-ID" altLang="zh-CN" sz="2000" b="1" dirty="0">
                <a:solidFill>
                  <a:srgbClr val="F6F8F8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026420" y="4269443"/>
              <a:ext cx="465346" cy="544729"/>
              <a:chOff x="6980238" y="-342900"/>
              <a:chExt cx="1150937" cy="1311275"/>
            </a:xfrm>
            <a:solidFill>
              <a:schemeClr val="bg1"/>
            </a:solidFill>
          </p:grpSpPr>
          <p:sp>
            <p:nvSpPr>
              <p:cNvPr id="27" name="Freeform 30"/>
              <p:cNvSpPr>
                <a:spLocks noEditPoints="1"/>
              </p:cNvSpPr>
              <p:nvPr/>
            </p:nvSpPr>
            <p:spPr bwMode="auto">
              <a:xfrm>
                <a:off x="6980238" y="-342900"/>
                <a:ext cx="1150937" cy="1311275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511624" y="2081800"/>
            <a:ext cx="4617515" cy="1116766"/>
            <a:chOff x="6511624" y="2081800"/>
            <a:chExt cx="4617515" cy="1116766"/>
          </a:xfrm>
        </p:grpSpPr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6511624" y="2081800"/>
              <a:ext cx="4617515" cy="1116766"/>
            </a:xfrm>
            <a:custGeom>
              <a:avLst/>
              <a:gdLst>
                <a:gd name="T0" fmla="*/ 1976 w 2001"/>
                <a:gd name="T1" fmla="*/ 328 h 591"/>
                <a:gd name="T2" fmla="*/ 1896 w 2001"/>
                <a:gd name="T3" fmla="*/ 281 h 591"/>
                <a:gd name="T4" fmla="*/ 1896 w 2001"/>
                <a:gd name="T5" fmla="*/ 277 h 591"/>
                <a:gd name="T6" fmla="*/ 1962 w 2001"/>
                <a:gd name="T7" fmla="*/ 237 h 591"/>
                <a:gd name="T8" fmla="*/ 1986 w 2001"/>
                <a:gd name="T9" fmla="*/ 151 h 591"/>
                <a:gd name="T10" fmla="*/ 1930 w 2001"/>
                <a:gd name="T11" fmla="*/ 39 h 591"/>
                <a:gd name="T12" fmla="*/ 1750 w 2001"/>
                <a:gd name="T13" fmla="*/ 3 h 591"/>
                <a:gd name="T14" fmla="*/ 1582 w 2001"/>
                <a:gd name="T15" fmla="*/ 3 h 591"/>
                <a:gd name="T16" fmla="*/ 1582 w 2001"/>
                <a:gd name="T17" fmla="*/ 0 h 591"/>
                <a:gd name="T18" fmla="*/ 0 w 2001"/>
                <a:gd name="T19" fmla="*/ 0 h 591"/>
                <a:gd name="T20" fmla="*/ 0 w 2001"/>
                <a:gd name="T21" fmla="*/ 591 h 591"/>
                <a:gd name="T22" fmla="*/ 1582 w 2001"/>
                <a:gd name="T23" fmla="*/ 591 h 591"/>
                <a:gd name="T24" fmla="*/ 1582 w 2001"/>
                <a:gd name="T25" fmla="*/ 587 h 591"/>
                <a:gd name="T26" fmla="*/ 1787 w 2001"/>
                <a:gd name="T27" fmla="*/ 587 h 591"/>
                <a:gd name="T28" fmla="*/ 1943 w 2001"/>
                <a:gd name="T29" fmla="*/ 543 h 591"/>
                <a:gd name="T30" fmla="*/ 2001 w 2001"/>
                <a:gd name="T31" fmla="*/ 418 h 591"/>
                <a:gd name="T32" fmla="*/ 1976 w 2001"/>
                <a:gd name="T33" fmla="*/ 328 h 591"/>
                <a:gd name="T34" fmla="*/ 1692 w 2001"/>
                <a:gd name="T35" fmla="*/ 105 h 591"/>
                <a:gd name="T36" fmla="*/ 1757 w 2001"/>
                <a:gd name="T37" fmla="*/ 105 h 591"/>
                <a:gd name="T38" fmla="*/ 1835 w 2001"/>
                <a:gd name="T39" fmla="*/ 119 h 591"/>
                <a:gd name="T40" fmla="*/ 1859 w 2001"/>
                <a:gd name="T41" fmla="*/ 167 h 591"/>
                <a:gd name="T42" fmla="*/ 1837 w 2001"/>
                <a:gd name="T43" fmla="*/ 219 h 591"/>
                <a:gd name="T44" fmla="*/ 1764 w 2001"/>
                <a:gd name="T45" fmla="*/ 235 h 591"/>
                <a:gd name="T46" fmla="*/ 1692 w 2001"/>
                <a:gd name="T47" fmla="*/ 235 h 591"/>
                <a:gd name="T48" fmla="*/ 1692 w 2001"/>
                <a:gd name="T49" fmla="*/ 105 h 591"/>
                <a:gd name="T50" fmla="*/ 1848 w 2001"/>
                <a:gd name="T51" fmla="*/ 465 h 591"/>
                <a:gd name="T52" fmla="*/ 1773 w 2001"/>
                <a:gd name="T53" fmla="*/ 485 h 591"/>
                <a:gd name="T54" fmla="*/ 1692 w 2001"/>
                <a:gd name="T55" fmla="*/ 485 h 591"/>
                <a:gd name="T56" fmla="*/ 1692 w 2001"/>
                <a:gd name="T57" fmla="*/ 333 h 591"/>
                <a:gd name="T58" fmla="*/ 1769 w 2001"/>
                <a:gd name="T59" fmla="*/ 333 h 591"/>
                <a:gd name="T60" fmla="*/ 1872 w 2001"/>
                <a:gd name="T61" fmla="*/ 406 h 591"/>
                <a:gd name="T62" fmla="*/ 1848 w 2001"/>
                <a:gd name="T63" fmla="*/ 465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01" h="591">
                  <a:moveTo>
                    <a:pt x="1976" y="328"/>
                  </a:moveTo>
                  <a:cubicBezTo>
                    <a:pt x="1960" y="305"/>
                    <a:pt x="1933" y="290"/>
                    <a:pt x="1896" y="281"/>
                  </a:cubicBezTo>
                  <a:cubicBezTo>
                    <a:pt x="1896" y="277"/>
                    <a:pt x="1896" y="277"/>
                    <a:pt x="1896" y="277"/>
                  </a:cubicBezTo>
                  <a:cubicBezTo>
                    <a:pt x="1924" y="273"/>
                    <a:pt x="1945" y="259"/>
                    <a:pt x="1962" y="237"/>
                  </a:cubicBezTo>
                  <a:cubicBezTo>
                    <a:pt x="1978" y="215"/>
                    <a:pt x="1986" y="186"/>
                    <a:pt x="1986" y="151"/>
                  </a:cubicBezTo>
                  <a:cubicBezTo>
                    <a:pt x="1986" y="100"/>
                    <a:pt x="1968" y="62"/>
                    <a:pt x="1930" y="39"/>
                  </a:cubicBezTo>
                  <a:cubicBezTo>
                    <a:pt x="1893" y="15"/>
                    <a:pt x="1833" y="3"/>
                    <a:pt x="1750" y="3"/>
                  </a:cubicBezTo>
                  <a:cubicBezTo>
                    <a:pt x="1582" y="3"/>
                    <a:pt x="1582" y="3"/>
                    <a:pt x="1582" y="3"/>
                  </a:cubicBezTo>
                  <a:cubicBezTo>
                    <a:pt x="1582" y="0"/>
                    <a:pt x="1582" y="0"/>
                    <a:pt x="15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1582" y="591"/>
                    <a:pt x="1582" y="591"/>
                    <a:pt x="1582" y="591"/>
                  </a:cubicBezTo>
                  <a:cubicBezTo>
                    <a:pt x="1582" y="587"/>
                    <a:pt x="1582" y="587"/>
                    <a:pt x="1582" y="587"/>
                  </a:cubicBezTo>
                  <a:cubicBezTo>
                    <a:pt x="1787" y="587"/>
                    <a:pt x="1787" y="587"/>
                    <a:pt x="1787" y="587"/>
                  </a:cubicBezTo>
                  <a:cubicBezTo>
                    <a:pt x="1853" y="587"/>
                    <a:pt x="1905" y="572"/>
                    <a:pt x="1943" y="543"/>
                  </a:cubicBezTo>
                  <a:cubicBezTo>
                    <a:pt x="1982" y="513"/>
                    <a:pt x="2001" y="471"/>
                    <a:pt x="2001" y="418"/>
                  </a:cubicBezTo>
                  <a:cubicBezTo>
                    <a:pt x="2001" y="380"/>
                    <a:pt x="1993" y="350"/>
                    <a:pt x="1976" y="328"/>
                  </a:cubicBezTo>
                  <a:close/>
                  <a:moveTo>
                    <a:pt x="1692" y="105"/>
                  </a:moveTo>
                  <a:cubicBezTo>
                    <a:pt x="1757" y="105"/>
                    <a:pt x="1757" y="105"/>
                    <a:pt x="1757" y="105"/>
                  </a:cubicBezTo>
                  <a:cubicBezTo>
                    <a:pt x="1792" y="105"/>
                    <a:pt x="1818" y="110"/>
                    <a:pt x="1835" y="119"/>
                  </a:cubicBezTo>
                  <a:cubicBezTo>
                    <a:pt x="1851" y="129"/>
                    <a:pt x="1859" y="145"/>
                    <a:pt x="1859" y="167"/>
                  </a:cubicBezTo>
                  <a:cubicBezTo>
                    <a:pt x="1859" y="191"/>
                    <a:pt x="1852" y="209"/>
                    <a:pt x="1837" y="219"/>
                  </a:cubicBezTo>
                  <a:cubicBezTo>
                    <a:pt x="1822" y="229"/>
                    <a:pt x="1797" y="235"/>
                    <a:pt x="1764" y="235"/>
                  </a:cubicBezTo>
                  <a:cubicBezTo>
                    <a:pt x="1692" y="235"/>
                    <a:pt x="1692" y="235"/>
                    <a:pt x="1692" y="235"/>
                  </a:cubicBezTo>
                  <a:lnTo>
                    <a:pt x="1692" y="105"/>
                  </a:lnTo>
                  <a:close/>
                  <a:moveTo>
                    <a:pt x="1848" y="465"/>
                  </a:moveTo>
                  <a:cubicBezTo>
                    <a:pt x="1832" y="479"/>
                    <a:pt x="1807" y="485"/>
                    <a:pt x="1773" y="485"/>
                  </a:cubicBezTo>
                  <a:cubicBezTo>
                    <a:pt x="1692" y="485"/>
                    <a:pt x="1692" y="485"/>
                    <a:pt x="1692" y="485"/>
                  </a:cubicBezTo>
                  <a:cubicBezTo>
                    <a:pt x="1692" y="333"/>
                    <a:pt x="1692" y="333"/>
                    <a:pt x="1692" y="333"/>
                  </a:cubicBezTo>
                  <a:cubicBezTo>
                    <a:pt x="1769" y="333"/>
                    <a:pt x="1769" y="333"/>
                    <a:pt x="1769" y="333"/>
                  </a:cubicBezTo>
                  <a:cubicBezTo>
                    <a:pt x="1838" y="333"/>
                    <a:pt x="1872" y="357"/>
                    <a:pt x="1872" y="406"/>
                  </a:cubicBezTo>
                  <a:cubicBezTo>
                    <a:pt x="1872" y="432"/>
                    <a:pt x="1864" y="452"/>
                    <a:pt x="1848" y="465"/>
                  </a:cubicBezTo>
                  <a:close/>
                </a:path>
              </a:pathLst>
            </a:custGeom>
            <a:solidFill>
              <a:srgbClr val="E208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391830" y="2604182"/>
              <a:ext cx="327377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1.</a:t>
              </a: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支持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JsonPath</a:t>
              </a: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语法和直接通过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key</a:t>
              </a: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取值，提取变量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so easy....</a:t>
              </a:r>
              <a:endParaRPr lang="en-US" altLang="zh-CN" sz="1050" b="1" dirty="0">
                <a:solidFill>
                  <a:srgbClr val="F6F8F8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423148" y="2210432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srgbClr val="F6F8F8"/>
                  </a:solidFill>
                  <a:cs typeface="+mn-ea"/>
                  <a:sym typeface="+mn-lt"/>
                </a:rPr>
                <a:t>框架特性</a:t>
              </a:r>
              <a:endParaRPr lang="id-ID" altLang="zh-CN" sz="2000" b="1" dirty="0">
                <a:solidFill>
                  <a:srgbClr val="F6F8F8"/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6787184" y="2455583"/>
              <a:ext cx="599791" cy="446348"/>
              <a:chOff x="8236208" y="2550087"/>
              <a:chExt cx="188218" cy="175580"/>
            </a:xfrm>
            <a:solidFill>
              <a:schemeClr val="bg1"/>
            </a:solidFill>
          </p:grpSpPr>
          <p:sp>
            <p:nvSpPr>
              <p:cNvPr id="32" name="Freeform 597"/>
              <p:cNvSpPr>
                <a:spLocks noEditPoints="1"/>
              </p:cNvSpPr>
              <p:nvPr/>
            </p:nvSpPr>
            <p:spPr bwMode="auto">
              <a:xfrm>
                <a:off x="8236208" y="2550087"/>
                <a:ext cx="188218" cy="175580"/>
              </a:xfrm>
              <a:custGeom>
                <a:avLst/>
                <a:gdLst>
                  <a:gd name="T0" fmla="*/ 124 w 125"/>
                  <a:gd name="T1" fmla="*/ 19 h 121"/>
                  <a:gd name="T2" fmla="*/ 121 w 125"/>
                  <a:gd name="T3" fmla="*/ 17 h 121"/>
                  <a:gd name="T4" fmla="*/ 52 w 125"/>
                  <a:gd name="T5" fmla="*/ 1 h 121"/>
                  <a:gd name="T6" fmla="*/ 47 w 125"/>
                  <a:gd name="T7" fmla="*/ 4 h 121"/>
                  <a:gd name="T8" fmla="*/ 20 w 125"/>
                  <a:gd name="T9" fmla="*/ 70 h 121"/>
                  <a:gd name="T10" fmla="*/ 29 w 125"/>
                  <a:gd name="T11" fmla="*/ 74 h 121"/>
                  <a:gd name="T12" fmla="*/ 54 w 125"/>
                  <a:gd name="T13" fmla="*/ 10 h 121"/>
                  <a:gd name="T14" fmla="*/ 114 w 125"/>
                  <a:gd name="T15" fmla="*/ 25 h 121"/>
                  <a:gd name="T16" fmla="*/ 93 w 125"/>
                  <a:gd name="T17" fmla="*/ 84 h 121"/>
                  <a:gd name="T18" fmla="*/ 73 w 125"/>
                  <a:gd name="T19" fmla="*/ 112 h 121"/>
                  <a:gd name="T20" fmla="*/ 73 w 125"/>
                  <a:gd name="T21" fmla="*/ 112 h 121"/>
                  <a:gd name="T22" fmla="*/ 57 w 125"/>
                  <a:gd name="T23" fmla="*/ 93 h 121"/>
                  <a:gd name="T24" fmla="*/ 3 w 125"/>
                  <a:gd name="T25" fmla="*/ 71 h 121"/>
                  <a:gd name="T26" fmla="*/ 18 w 125"/>
                  <a:gd name="T27" fmla="*/ 101 h 121"/>
                  <a:gd name="T28" fmla="*/ 57 w 125"/>
                  <a:gd name="T29" fmla="*/ 119 h 121"/>
                  <a:gd name="T30" fmla="*/ 70 w 125"/>
                  <a:gd name="T31" fmla="*/ 121 h 121"/>
                  <a:gd name="T32" fmla="*/ 102 w 125"/>
                  <a:gd name="T33" fmla="*/ 87 h 121"/>
                  <a:gd name="T34" fmla="*/ 124 w 125"/>
                  <a:gd name="T35" fmla="*/ 23 h 121"/>
                  <a:gd name="T36" fmla="*/ 124 w 125"/>
                  <a:gd name="T37" fmla="*/ 19 h 121"/>
                  <a:gd name="T38" fmla="*/ 124 w 125"/>
                  <a:gd name="T39" fmla="*/ 19 h 121"/>
                  <a:gd name="T40" fmla="*/ 124 w 125"/>
                  <a:gd name="T41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5" h="121">
                    <a:moveTo>
                      <a:pt x="124" y="19"/>
                    </a:moveTo>
                    <a:cubicBezTo>
                      <a:pt x="123" y="18"/>
                      <a:pt x="122" y="17"/>
                      <a:pt x="121" y="1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7" y="1"/>
                      <a:pt x="47" y="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0" y="37"/>
                      <a:pt x="101" y="61"/>
                      <a:pt x="93" y="84"/>
                    </a:cubicBezTo>
                    <a:cubicBezTo>
                      <a:pt x="85" y="103"/>
                      <a:pt x="81" y="110"/>
                      <a:pt x="73" y="112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56" y="114"/>
                      <a:pt x="57" y="93"/>
                      <a:pt x="57" y="9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95"/>
                      <a:pt x="18" y="101"/>
                      <a:pt x="18" y="101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7" y="119"/>
                      <a:pt x="63" y="121"/>
                      <a:pt x="70" y="121"/>
                    </a:cubicBezTo>
                    <a:cubicBezTo>
                      <a:pt x="87" y="121"/>
                      <a:pt x="94" y="108"/>
                      <a:pt x="102" y="87"/>
                    </a:cubicBezTo>
                    <a:cubicBezTo>
                      <a:pt x="113" y="57"/>
                      <a:pt x="124" y="24"/>
                      <a:pt x="124" y="23"/>
                    </a:cubicBezTo>
                    <a:cubicBezTo>
                      <a:pt x="125" y="22"/>
                      <a:pt x="125" y="21"/>
                      <a:pt x="124" y="19"/>
                    </a:cubicBezTo>
                    <a:close/>
                    <a:moveTo>
                      <a:pt x="124" y="19"/>
                    </a:moveTo>
                    <a:cubicBezTo>
                      <a:pt x="124" y="19"/>
                      <a:pt x="124" y="19"/>
                      <a:pt x="12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Freeform 598"/>
              <p:cNvSpPr>
                <a:spLocks noEditPoints="1"/>
              </p:cNvSpPr>
              <p:nvPr/>
            </p:nvSpPr>
            <p:spPr bwMode="auto">
              <a:xfrm>
                <a:off x="8337556" y="2594679"/>
                <a:ext cx="46331" cy="25083"/>
              </a:xfrm>
              <a:custGeom>
                <a:avLst/>
                <a:gdLst>
                  <a:gd name="T0" fmla="*/ 25 w 31"/>
                  <a:gd name="T1" fmla="*/ 16 h 17"/>
                  <a:gd name="T2" fmla="*/ 26 w 31"/>
                  <a:gd name="T3" fmla="*/ 17 h 17"/>
                  <a:gd name="T4" fmla="*/ 30 w 31"/>
                  <a:gd name="T5" fmla="*/ 13 h 17"/>
                  <a:gd name="T6" fmla="*/ 27 w 31"/>
                  <a:gd name="T7" fmla="*/ 7 h 17"/>
                  <a:gd name="T8" fmla="*/ 7 w 31"/>
                  <a:gd name="T9" fmla="*/ 1 h 17"/>
                  <a:gd name="T10" fmla="*/ 1 w 31"/>
                  <a:gd name="T11" fmla="*/ 4 h 17"/>
                  <a:gd name="T12" fmla="*/ 4 w 31"/>
                  <a:gd name="T13" fmla="*/ 10 h 17"/>
                  <a:gd name="T14" fmla="*/ 25 w 31"/>
                  <a:gd name="T15" fmla="*/ 16 h 17"/>
                  <a:gd name="T16" fmla="*/ 25 w 31"/>
                  <a:gd name="T17" fmla="*/ 16 h 17"/>
                  <a:gd name="T18" fmla="*/ 25 w 31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7">
                    <a:moveTo>
                      <a:pt x="25" y="16"/>
                    </a:moveTo>
                    <a:cubicBezTo>
                      <a:pt x="25" y="16"/>
                      <a:pt x="25" y="17"/>
                      <a:pt x="26" y="17"/>
                    </a:cubicBezTo>
                    <a:cubicBezTo>
                      <a:pt x="28" y="17"/>
                      <a:pt x="30" y="15"/>
                      <a:pt x="30" y="13"/>
                    </a:cubicBezTo>
                    <a:cubicBezTo>
                      <a:pt x="31" y="11"/>
                      <a:pt x="30" y="8"/>
                      <a:pt x="27" y="7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2" y="2"/>
                      <a:pt x="1" y="4"/>
                    </a:cubicBezTo>
                    <a:cubicBezTo>
                      <a:pt x="0" y="7"/>
                      <a:pt x="2" y="9"/>
                      <a:pt x="4" y="10"/>
                    </a:cubicBezTo>
                    <a:lnTo>
                      <a:pt x="25" y="16"/>
                    </a:lnTo>
                    <a:close/>
                    <a:moveTo>
                      <a:pt x="25" y="16"/>
                    </a:moveTo>
                    <a:cubicBezTo>
                      <a:pt x="25" y="16"/>
                      <a:pt x="25" y="16"/>
                      <a:pt x="25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Freeform 599"/>
              <p:cNvSpPr>
                <a:spLocks noEditPoints="1"/>
              </p:cNvSpPr>
              <p:nvPr/>
            </p:nvSpPr>
            <p:spPr bwMode="auto">
              <a:xfrm>
                <a:off x="8325974" y="2622549"/>
                <a:ext cx="46331" cy="22296"/>
              </a:xfrm>
              <a:custGeom>
                <a:avLst/>
                <a:gdLst>
                  <a:gd name="T0" fmla="*/ 1 w 31"/>
                  <a:gd name="T1" fmla="*/ 4 h 17"/>
                  <a:gd name="T2" fmla="*/ 4 w 31"/>
                  <a:gd name="T3" fmla="*/ 10 h 17"/>
                  <a:gd name="T4" fmla="*/ 24 w 31"/>
                  <a:gd name="T5" fmla="*/ 17 h 17"/>
                  <a:gd name="T6" fmla="*/ 25 w 31"/>
                  <a:gd name="T7" fmla="*/ 17 h 17"/>
                  <a:gd name="T8" fmla="*/ 30 w 31"/>
                  <a:gd name="T9" fmla="*/ 14 h 17"/>
                  <a:gd name="T10" fmla="*/ 27 w 31"/>
                  <a:gd name="T11" fmla="*/ 8 h 17"/>
                  <a:gd name="T12" fmla="*/ 7 w 31"/>
                  <a:gd name="T13" fmla="*/ 1 h 17"/>
                  <a:gd name="T14" fmla="*/ 1 w 31"/>
                  <a:gd name="T15" fmla="*/ 4 h 17"/>
                  <a:gd name="T16" fmla="*/ 1 w 31"/>
                  <a:gd name="T17" fmla="*/ 4 h 17"/>
                  <a:gd name="T18" fmla="*/ 1 w 31"/>
                  <a:gd name="T1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7">
                    <a:moveTo>
                      <a:pt x="1" y="4"/>
                    </a:moveTo>
                    <a:cubicBezTo>
                      <a:pt x="0" y="7"/>
                      <a:pt x="1" y="9"/>
                      <a:pt x="4" y="10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7" y="17"/>
                      <a:pt x="29" y="16"/>
                      <a:pt x="30" y="14"/>
                    </a:cubicBezTo>
                    <a:cubicBezTo>
                      <a:pt x="31" y="12"/>
                      <a:pt x="29" y="9"/>
                      <a:pt x="27" y="8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2" y="2"/>
                      <a:pt x="1" y="4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Freeform 600"/>
              <p:cNvSpPr>
                <a:spLocks noEditPoints="1"/>
              </p:cNvSpPr>
              <p:nvPr/>
            </p:nvSpPr>
            <p:spPr bwMode="auto">
              <a:xfrm>
                <a:off x="8314390" y="2650418"/>
                <a:ext cx="46331" cy="25083"/>
              </a:xfrm>
              <a:custGeom>
                <a:avLst/>
                <a:gdLst>
                  <a:gd name="T0" fmla="*/ 7 w 31"/>
                  <a:gd name="T1" fmla="*/ 1 h 17"/>
                  <a:gd name="T2" fmla="*/ 1 w 31"/>
                  <a:gd name="T3" fmla="*/ 4 h 17"/>
                  <a:gd name="T4" fmla="*/ 4 w 31"/>
                  <a:gd name="T5" fmla="*/ 10 h 17"/>
                  <a:gd name="T6" fmla="*/ 24 w 31"/>
                  <a:gd name="T7" fmla="*/ 17 h 17"/>
                  <a:gd name="T8" fmla="*/ 26 w 31"/>
                  <a:gd name="T9" fmla="*/ 17 h 17"/>
                  <a:gd name="T10" fmla="*/ 30 w 31"/>
                  <a:gd name="T11" fmla="*/ 14 h 17"/>
                  <a:gd name="T12" fmla="*/ 27 w 31"/>
                  <a:gd name="T13" fmla="*/ 8 h 17"/>
                  <a:gd name="T14" fmla="*/ 7 w 31"/>
                  <a:gd name="T15" fmla="*/ 1 h 17"/>
                  <a:gd name="T16" fmla="*/ 7 w 31"/>
                  <a:gd name="T17" fmla="*/ 1 h 17"/>
                  <a:gd name="T18" fmla="*/ 7 w 31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7">
                    <a:moveTo>
                      <a:pt x="7" y="1"/>
                    </a:moveTo>
                    <a:cubicBezTo>
                      <a:pt x="5" y="0"/>
                      <a:pt x="2" y="1"/>
                      <a:pt x="1" y="4"/>
                    </a:cubicBezTo>
                    <a:cubicBezTo>
                      <a:pt x="0" y="6"/>
                      <a:pt x="2" y="9"/>
                      <a:pt x="4" y="10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7"/>
                      <a:pt x="25" y="17"/>
                      <a:pt x="26" y="17"/>
                    </a:cubicBezTo>
                    <a:cubicBezTo>
                      <a:pt x="28" y="17"/>
                      <a:pt x="30" y="16"/>
                      <a:pt x="30" y="14"/>
                    </a:cubicBezTo>
                    <a:cubicBezTo>
                      <a:pt x="31" y="11"/>
                      <a:pt x="30" y="9"/>
                      <a:pt x="27" y="8"/>
                    </a:cubicBezTo>
                    <a:lnTo>
                      <a:pt x="7" y="1"/>
                    </a:lnTo>
                    <a:close/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Freeform 601"/>
              <p:cNvSpPr>
                <a:spLocks noEditPoints="1"/>
              </p:cNvSpPr>
              <p:nvPr/>
            </p:nvSpPr>
            <p:spPr bwMode="auto">
              <a:xfrm>
                <a:off x="8314390" y="2589106"/>
                <a:ext cx="17374" cy="13935"/>
              </a:xfrm>
              <a:custGeom>
                <a:avLst/>
                <a:gdLst>
                  <a:gd name="T0" fmla="*/ 5 w 11"/>
                  <a:gd name="T1" fmla="*/ 0 h 10"/>
                  <a:gd name="T2" fmla="*/ 11 w 11"/>
                  <a:gd name="T3" fmla="*/ 5 h 10"/>
                  <a:gd name="T4" fmla="*/ 5 w 11"/>
                  <a:gd name="T5" fmla="*/ 10 h 10"/>
                  <a:gd name="T6" fmla="*/ 0 w 11"/>
                  <a:gd name="T7" fmla="*/ 5 h 10"/>
                  <a:gd name="T8" fmla="*/ 5 w 11"/>
                  <a:gd name="T9" fmla="*/ 0 h 10"/>
                  <a:gd name="T10" fmla="*/ 5 w 11"/>
                  <a:gd name="T11" fmla="*/ 0 h 10"/>
                  <a:gd name="T12" fmla="*/ 5 w 11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8" y="0"/>
                      <a:pt x="11" y="2"/>
                      <a:pt x="11" y="5"/>
                    </a:cubicBezTo>
                    <a:cubicBezTo>
                      <a:pt x="11" y="7"/>
                      <a:pt x="8" y="10"/>
                      <a:pt x="5" y="10"/>
                    </a:cubicBezTo>
                    <a:cubicBezTo>
                      <a:pt x="3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lose/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Freeform 602"/>
              <p:cNvSpPr>
                <a:spLocks noEditPoints="1"/>
              </p:cNvSpPr>
              <p:nvPr/>
            </p:nvSpPr>
            <p:spPr bwMode="auto">
              <a:xfrm>
                <a:off x="8305704" y="2614187"/>
                <a:ext cx="14479" cy="13935"/>
              </a:xfrm>
              <a:custGeom>
                <a:avLst/>
                <a:gdLst>
                  <a:gd name="T0" fmla="*/ 5 w 10"/>
                  <a:gd name="T1" fmla="*/ 0 h 10"/>
                  <a:gd name="T2" fmla="*/ 10 w 10"/>
                  <a:gd name="T3" fmla="*/ 5 h 10"/>
                  <a:gd name="T4" fmla="*/ 5 w 10"/>
                  <a:gd name="T5" fmla="*/ 10 h 10"/>
                  <a:gd name="T6" fmla="*/ 0 w 10"/>
                  <a:gd name="T7" fmla="*/ 5 h 10"/>
                  <a:gd name="T8" fmla="*/ 5 w 10"/>
                  <a:gd name="T9" fmla="*/ 0 h 10"/>
                  <a:gd name="T10" fmla="*/ 5 w 10"/>
                  <a:gd name="T11" fmla="*/ 0 h 10"/>
                  <a:gd name="T12" fmla="*/ 5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0"/>
                    </a:moveTo>
                    <a:cubicBezTo>
                      <a:pt x="8" y="0"/>
                      <a:pt x="10" y="3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603"/>
              <p:cNvSpPr>
                <a:spLocks noEditPoints="1"/>
              </p:cNvSpPr>
              <p:nvPr/>
            </p:nvSpPr>
            <p:spPr bwMode="auto">
              <a:xfrm>
                <a:off x="8291225" y="2642058"/>
                <a:ext cx="17374" cy="16722"/>
              </a:xfrm>
              <a:custGeom>
                <a:avLst/>
                <a:gdLst>
                  <a:gd name="T0" fmla="*/ 5 w 10"/>
                  <a:gd name="T1" fmla="*/ 0 h 10"/>
                  <a:gd name="T2" fmla="*/ 10 w 10"/>
                  <a:gd name="T3" fmla="*/ 5 h 10"/>
                  <a:gd name="T4" fmla="*/ 5 w 10"/>
                  <a:gd name="T5" fmla="*/ 10 h 10"/>
                  <a:gd name="T6" fmla="*/ 0 w 10"/>
                  <a:gd name="T7" fmla="*/ 5 h 10"/>
                  <a:gd name="T8" fmla="*/ 5 w 10"/>
                  <a:gd name="T9" fmla="*/ 0 h 10"/>
                  <a:gd name="T10" fmla="*/ 5 w 10"/>
                  <a:gd name="T11" fmla="*/ 0 h 10"/>
                  <a:gd name="T12" fmla="*/ 5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0"/>
                    </a:move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491785" y="3942169"/>
            <a:ext cx="4726254" cy="1119948"/>
            <a:chOff x="6491785" y="3942169"/>
            <a:chExt cx="4726254" cy="1119948"/>
          </a:xfrm>
        </p:grpSpPr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491785" y="3942169"/>
              <a:ext cx="4726254" cy="1119948"/>
            </a:xfrm>
            <a:custGeom>
              <a:avLst/>
              <a:gdLst>
                <a:gd name="T0" fmla="*/ 1969 w 2048"/>
                <a:gd name="T1" fmla="*/ 79 h 592"/>
                <a:gd name="T2" fmla="*/ 1746 w 2048"/>
                <a:gd name="T3" fmla="*/ 4 h 592"/>
                <a:gd name="T4" fmla="*/ 1582 w 2048"/>
                <a:gd name="T5" fmla="*/ 4 h 592"/>
                <a:gd name="T6" fmla="*/ 1582 w 2048"/>
                <a:gd name="T7" fmla="*/ 0 h 592"/>
                <a:gd name="T8" fmla="*/ 0 w 2048"/>
                <a:gd name="T9" fmla="*/ 0 h 592"/>
                <a:gd name="T10" fmla="*/ 0 w 2048"/>
                <a:gd name="T11" fmla="*/ 592 h 592"/>
                <a:gd name="T12" fmla="*/ 1582 w 2048"/>
                <a:gd name="T13" fmla="*/ 592 h 592"/>
                <a:gd name="T14" fmla="*/ 1582 w 2048"/>
                <a:gd name="T15" fmla="*/ 588 h 592"/>
                <a:gd name="T16" fmla="*/ 1728 w 2048"/>
                <a:gd name="T17" fmla="*/ 588 h 592"/>
                <a:gd name="T18" fmla="*/ 1966 w 2048"/>
                <a:gd name="T19" fmla="*/ 511 h 592"/>
                <a:gd name="T20" fmla="*/ 2048 w 2048"/>
                <a:gd name="T21" fmla="*/ 290 h 592"/>
                <a:gd name="T22" fmla="*/ 1969 w 2048"/>
                <a:gd name="T23" fmla="*/ 79 h 592"/>
                <a:gd name="T24" fmla="*/ 1740 w 2048"/>
                <a:gd name="T25" fmla="*/ 486 h 592"/>
                <a:gd name="T26" fmla="*/ 1687 w 2048"/>
                <a:gd name="T27" fmla="*/ 486 h 592"/>
                <a:gd name="T28" fmla="*/ 1687 w 2048"/>
                <a:gd name="T29" fmla="*/ 105 h 592"/>
                <a:gd name="T30" fmla="*/ 1753 w 2048"/>
                <a:gd name="T31" fmla="*/ 105 h 592"/>
                <a:gd name="T32" fmla="*/ 1919 w 2048"/>
                <a:gd name="T33" fmla="*/ 293 h 592"/>
                <a:gd name="T34" fmla="*/ 1740 w 2048"/>
                <a:gd name="T35" fmla="*/ 48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8" h="592">
                  <a:moveTo>
                    <a:pt x="1969" y="79"/>
                  </a:moveTo>
                  <a:cubicBezTo>
                    <a:pt x="1916" y="29"/>
                    <a:pt x="1842" y="4"/>
                    <a:pt x="1746" y="4"/>
                  </a:cubicBezTo>
                  <a:cubicBezTo>
                    <a:pt x="1582" y="4"/>
                    <a:pt x="1582" y="4"/>
                    <a:pt x="1582" y="4"/>
                  </a:cubicBezTo>
                  <a:cubicBezTo>
                    <a:pt x="1582" y="0"/>
                    <a:pt x="1582" y="0"/>
                    <a:pt x="15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582" y="592"/>
                    <a:pt x="1582" y="592"/>
                    <a:pt x="1582" y="592"/>
                  </a:cubicBezTo>
                  <a:cubicBezTo>
                    <a:pt x="1582" y="588"/>
                    <a:pt x="1582" y="588"/>
                    <a:pt x="1582" y="588"/>
                  </a:cubicBezTo>
                  <a:cubicBezTo>
                    <a:pt x="1728" y="588"/>
                    <a:pt x="1728" y="588"/>
                    <a:pt x="1728" y="588"/>
                  </a:cubicBezTo>
                  <a:cubicBezTo>
                    <a:pt x="1832" y="588"/>
                    <a:pt x="1911" y="562"/>
                    <a:pt x="1966" y="511"/>
                  </a:cubicBezTo>
                  <a:cubicBezTo>
                    <a:pt x="2020" y="460"/>
                    <a:pt x="2048" y="386"/>
                    <a:pt x="2048" y="290"/>
                  </a:cubicBezTo>
                  <a:cubicBezTo>
                    <a:pt x="2048" y="200"/>
                    <a:pt x="2021" y="130"/>
                    <a:pt x="1969" y="79"/>
                  </a:cubicBezTo>
                  <a:close/>
                  <a:moveTo>
                    <a:pt x="1740" y="486"/>
                  </a:moveTo>
                  <a:cubicBezTo>
                    <a:pt x="1687" y="486"/>
                    <a:pt x="1687" y="486"/>
                    <a:pt x="1687" y="486"/>
                  </a:cubicBezTo>
                  <a:cubicBezTo>
                    <a:pt x="1687" y="105"/>
                    <a:pt x="1687" y="105"/>
                    <a:pt x="1687" y="105"/>
                  </a:cubicBezTo>
                  <a:cubicBezTo>
                    <a:pt x="1753" y="105"/>
                    <a:pt x="1753" y="105"/>
                    <a:pt x="1753" y="105"/>
                  </a:cubicBezTo>
                  <a:cubicBezTo>
                    <a:pt x="1864" y="105"/>
                    <a:pt x="1919" y="168"/>
                    <a:pt x="1919" y="293"/>
                  </a:cubicBezTo>
                  <a:cubicBezTo>
                    <a:pt x="1919" y="422"/>
                    <a:pt x="1859" y="486"/>
                    <a:pt x="1740" y="486"/>
                  </a:cubicBezTo>
                  <a:close/>
                </a:path>
              </a:pathLst>
            </a:custGeom>
            <a:solidFill>
              <a:srgbClr val="1A25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360512" y="4429298"/>
              <a:ext cx="327377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600" b="1" dirty="0">
                  <a:solidFill>
                    <a:prstClr val="white"/>
                  </a:solidFill>
                  <a:cs typeface="+mn-ea"/>
                  <a:sym typeface="+mn-lt"/>
                </a:rPr>
                <a:t>jenkins</a:t>
              </a:r>
              <a:r>
                <a:rPr lang="zh-CN" altLang="en-US" sz="1600" b="1" dirty="0">
                  <a:solidFill>
                    <a:prstClr val="white"/>
                  </a:solidFill>
                  <a:cs typeface="+mn-ea"/>
                  <a:sym typeface="+mn-lt"/>
                </a:rPr>
                <a:t>集成，支持多种运行用例方式</a:t>
              </a:r>
              <a:endParaRPr lang="en-US" altLang="zh-CN" sz="1050" b="1" dirty="0">
                <a:solidFill>
                  <a:srgbClr val="F6F8F8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391830" y="4035548"/>
              <a:ext cx="85661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000" b="1" dirty="0">
                  <a:solidFill>
                    <a:srgbClr val="F6F8F8"/>
                  </a:solidFill>
                  <a:cs typeface="+mn-ea"/>
                  <a:sym typeface="+mn-lt"/>
                </a:rPr>
                <a:t>CICD</a:t>
              </a:r>
              <a:endParaRPr lang="id-ID" altLang="zh-CN" sz="2000" b="1" dirty="0">
                <a:solidFill>
                  <a:srgbClr val="F6F8F8"/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782562" y="4252554"/>
              <a:ext cx="498308" cy="497158"/>
              <a:chOff x="6294438" y="-201613"/>
              <a:chExt cx="687387" cy="685801"/>
            </a:xfrm>
            <a:solidFill>
              <a:schemeClr val="bg1"/>
            </a:solidFill>
          </p:grpSpPr>
          <p:sp>
            <p:nvSpPr>
              <p:cNvPr id="41" name="Freeform 10"/>
              <p:cNvSpPr>
                <a:spLocks noEditPoints="1"/>
              </p:cNvSpPr>
              <p:nvPr/>
            </p:nvSpPr>
            <p:spPr bwMode="auto">
              <a:xfrm>
                <a:off x="6294438" y="-201613"/>
                <a:ext cx="687387" cy="685801"/>
              </a:xfrm>
              <a:custGeom>
                <a:avLst/>
                <a:gdLst>
                  <a:gd name="T0" fmla="*/ 163 w 180"/>
                  <a:gd name="T1" fmla="*/ 0 h 180"/>
                  <a:gd name="T2" fmla="*/ 39 w 180"/>
                  <a:gd name="T3" fmla="*/ 0 h 180"/>
                  <a:gd name="T4" fmla="*/ 23 w 180"/>
                  <a:gd name="T5" fmla="*/ 17 h 180"/>
                  <a:gd name="T6" fmla="*/ 23 w 180"/>
                  <a:gd name="T7" fmla="*/ 28 h 180"/>
                  <a:gd name="T8" fmla="*/ 17 w 180"/>
                  <a:gd name="T9" fmla="*/ 28 h 180"/>
                  <a:gd name="T10" fmla="*/ 0 w 180"/>
                  <a:gd name="T11" fmla="*/ 45 h 180"/>
                  <a:gd name="T12" fmla="*/ 0 w 180"/>
                  <a:gd name="T13" fmla="*/ 158 h 180"/>
                  <a:gd name="T14" fmla="*/ 23 w 180"/>
                  <a:gd name="T15" fmla="*/ 180 h 180"/>
                  <a:gd name="T16" fmla="*/ 158 w 180"/>
                  <a:gd name="T17" fmla="*/ 180 h 180"/>
                  <a:gd name="T18" fmla="*/ 180 w 180"/>
                  <a:gd name="T19" fmla="*/ 158 h 180"/>
                  <a:gd name="T20" fmla="*/ 180 w 180"/>
                  <a:gd name="T21" fmla="*/ 17 h 180"/>
                  <a:gd name="T22" fmla="*/ 163 w 180"/>
                  <a:gd name="T23" fmla="*/ 0 h 180"/>
                  <a:gd name="T24" fmla="*/ 169 w 180"/>
                  <a:gd name="T25" fmla="*/ 158 h 180"/>
                  <a:gd name="T26" fmla="*/ 158 w 180"/>
                  <a:gd name="T27" fmla="*/ 169 h 180"/>
                  <a:gd name="T28" fmla="*/ 23 w 180"/>
                  <a:gd name="T29" fmla="*/ 169 h 180"/>
                  <a:gd name="T30" fmla="*/ 11 w 180"/>
                  <a:gd name="T31" fmla="*/ 158 h 180"/>
                  <a:gd name="T32" fmla="*/ 11 w 180"/>
                  <a:gd name="T33" fmla="*/ 45 h 180"/>
                  <a:gd name="T34" fmla="*/ 17 w 180"/>
                  <a:gd name="T35" fmla="*/ 39 h 180"/>
                  <a:gd name="T36" fmla="*/ 23 w 180"/>
                  <a:gd name="T37" fmla="*/ 39 h 180"/>
                  <a:gd name="T38" fmla="*/ 23 w 180"/>
                  <a:gd name="T39" fmla="*/ 152 h 180"/>
                  <a:gd name="T40" fmla="*/ 28 w 180"/>
                  <a:gd name="T41" fmla="*/ 158 h 180"/>
                  <a:gd name="T42" fmla="*/ 34 w 180"/>
                  <a:gd name="T43" fmla="*/ 152 h 180"/>
                  <a:gd name="T44" fmla="*/ 34 w 180"/>
                  <a:gd name="T45" fmla="*/ 17 h 180"/>
                  <a:gd name="T46" fmla="*/ 39 w 180"/>
                  <a:gd name="T47" fmla="*/ 11 h 180"/>
                  <a:gd name="T48" fmla="*/ 163 w 180"/>
                  <a:gd name="T49" fmla="*/ 11 h 180"/>
                  <a:gd name="T50" fmla="*/ 169 w 180"/>
                  <a:gd name="T51" fmla="*/ 17 h 180"/>
                  <a:gd name="T52" fmla="*/ 169 w 180"/>
                  <a:gd name="T53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0" h="180">
                    <a:moveTo>
                      <a:pt x="163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23" y="8"/>
                      <a:pt x="23" y="1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8" y="28"/>
                      <a:pt x="0" y="36"/>
                      <a:pt x="0" y="4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0"/>
                      <a:pt x="10" y="180"/>
                      <a:pt x="23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70" y="180"/>
                      <a:pt x="180" y="170"/>
                      <a:pt x="180" y="15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8"/>
                      <a:pt x="172" y="0"/>
                      <a:pt x="163" y="0"/>
                    </a:cubicBezTo>
                    <a:close/>
                    <a:moveTo>
                      <a:pt x="169" y="158"/>
                    </a:moveTo>
                    <a:cubicBezTo>
                      <a:pt x="169" y="164"/>
                      <a:pt x="164" y="169"/>
                      <a:pt x="158" y="169"/>
                    </a:cubicBezTo>
                    <a:cubicBezTo>
                      <a:pt x="23" y="169"/>
                      <a:pt x="23" y="169"/>
                      <a:pt x="23" y="169"/>
                    </a:cubicBezTo>
                    <a:cubicBezTo>
                      <a:pt x="16" y="169"/>
                      <a:pt x="11" y="164"/>
                      <a:pt x="11" y="15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2"/>
                      <a:pt x="14" y="39"/>
                      <a:pt x="17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5"/>
                      <a:pt x="25" y="158"/>
                      <a:pt x="28" y="158"/>
                    </a:cubicBezTo>
                    <a:cubicBezTo>
                      <a:pt x="31" y="158"/>
                      <a:pt x="34" y="155"/>
                      <a:pt x="34" y="152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4"/>
                      <a:pt x="36" y="11"/>
                      <a:pt x="39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6" y="11"/>
                      <a:pt x="169" y="14"/>
                      <a:pt x="169" y="17"/>
                    </a:cubicBezTo>
                    <a:lnTo>
                      <a:pt x="169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Freeform 11"/>
              <p:cNvSpPr/>
              <p:nvPr/>
            </p:nvSpPr>
            <p:spPr bwMode="auto">
              <a:xfrm>
                <a:off x="6702425" y="58737"/>
                <a:ext cx="192087" cy="19050"/>
              </a:xfrm>
              <a:custGeom>
                <a:avLst/>
                <a:gdLst>
                  <a:gd name="T0" fmla="*/ 3 w 50"/>
                  <a:gd name="T1" fmla="*/ 5 h 5"/>
                  <a:gd name="T2" fmla="*/ 48 w 50"/>
                  <a:gd name="T3" fmla="*/ 5 h 5"/>
                  <a:gd name="T4" fmla="*/ 50 w 50"/>
                  <a:gd name="T5" fmla="*/ 2 h 5"/>
                  <a:gd name="T6" fmla="*/ 48 w 50"/>
                  <a:gd name="T7" fmla="*/ 0 h 5"/>
                  <a:gd name="T8" fmla="*/ 3 w 50"/>
                  <a:gd name="T9" fmla="*/ 0 h 5"/>
                  <a:gd name="T10" fmla="*/ 0 w 50"/>
                  <a:gd name="T11" fmla="*/ 2 h 5"/>
                  <a:gd name="T12" fmla="*/ 3 w 5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">
                    <a:moveTo>
                      <a:pt x="3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9" y="5"/>
                      <a:pt x="50" y="4"/>
                      <a:pt x="50" y="2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/>
              <p:nvPr/>
            </p:nvSpPr>
            <p:spPr bwMode="auto">
              <a:xfrm>
                <a:off x="6702425" y="-6350"/>
                <a:ext cx="192087" cy="19050"/>
              </a:xfrm>
              <a:custGeom>
                <a:avLst/>
                <a:gdLst>
                  <a:gd name="T0" fmla="*/ 3 w 50"/>
                  <a:gd name="T1" fmla="*/ 5 h 5"/>
                  <a:gd name="T2" fmla="*/ 48 w 50"/>
                  <a:gd name="T3" fmla="*/ 5 h 5"/>
                  <a:gd name="T4" fmla="*/ 50 w 50"/>
                  <a:gd name="T5" fmla="*/ 2 h 5"/>
                  <a:gd name="T6" fmla="*/ 48 w 50"/>
                  <a:gd name="T7" fmla="*/ 0 h 5"/>
                  <a:gd name="T8" fmla="*/ 3 w 50"/>
                  <a:gd name="T9" fmla="*/ 0 h 5"/>
                  <a:gd name="T10" fmla="*/ 0 w 50"/>
                  <a:gd name="T11" fmla="*/ 2 h 5"/>
                  <a:gd name="T12" fmla="*/ 3 w 5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">
                    <a:moveTo>
                      <a:pt x="3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9" y="5"/>
                      <a:pt x="50" y="4"/>
                      <a:pt x="50" y="2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 bwMode="auto">
              <a:xfrm>
                <a:off x="6702425" y="-71438"/>
                <a:ext cx="192087" cy="19050"/>
              </a:xfrm>
              <a:custGeom>
                <a:avLst/>
                <a:gdLst>
                  <a:gd name="T0" fmla="*/ 3 w 50"/>
                  <a:gd name="T1" fmla="*/ 5 h 5"/>
                  <a:gd name="T2" fmla="*/ 48 w 50"/>
                  <a:gd name="T3" fmla="*/ 5 h 5"/>
                  <a:gd name="T4" fmla="*/ 50 w 50"/>
                  <a:gd name="T5" fmla="*/ 3 h 5"/>
                  <a:gd name="T6" fmla="*/ 48 w 50"/>
                  <a:gd name="T7" fmla="*/ 0 h 5"/>
                  <a:gd name="T8" fmla="*/ 3 w 50"/>
                  <a:gd name="T9" fmla="*/ 0 h 5"/>
                  <a:gd name="T10" fmla="*/ 0 w 50"/>
                  <a:gd name="T11" fmla="*/ 3 h 5"/>
                  <a:gd name="T12" fmla="*/ 3 w 5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">
                    <a:moveTo>
                      <a:pt x="3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9" y="5"/>
                      <a:pt x="50" y="4"/>
                      <a:pt x="50" y="3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 bwMode="auto">
              <a:xfrm>
                <a:off x="6465888" y="377825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Freeform 15"/>
              <p:cNvSpPr/>
              <p:nvPr/>
            </p:nvSpPr>
            <p:spPr bwMode="auto">
              <a:xfrm>
                <a:off x="6465888" y="312738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Freeform 16"/>
              <p:cNvSpPr/>
              <p:nvPr/>
            </p:nvSpPr>
            <p:spPr bwMode="auto">
              <a:xfrm>
                <a:off x="6465888" y="249238"/>
                <a:ext cx="195262" cy="22225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5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7"/>
              <p:cNvSpPr/>
              <p:nvPr/>
            </p:nvSpPr>
            <p:spPr bwMode="auto">
              <a:xfrm>
                <a:off x="6702425" y="377825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Freeform 18"/>
              <p:cNvSpPr/>
              <p:nvPr/>
            </p:nvSpPr>
            <p:spPr bwMode="auto">
              <a:xfrm>
                <a:off x="6702425" y="312738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19"/>
              <p:cNvSpPr/>
              <p:nvPr/>
            </p:nvSpPr>
            <p:spPr bwMode="auto">
              <a:xfrm>
                <a:off x="6702425" y="249238"/>
                <a:ext cx="195262" cy="22225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5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Freeform 20"/>
              <p:cNvSpPr/>
              <p:nvPr/>
            </p:nvSpPr>
            <p:spPr bwMode="auto">
              <a:xfrm>
                <a:off x="6465888" y="119062"/>
                <a:ext cx="431800" cy="22225"/>
              </a:xfrm>
              <a:custGeom>
                <a:avLst/>
                <a:gdLst>
                  <a:gd name="T0" fmla="*/ 110 w 113"/>
                  <a:gd name="T1" fmla="*/ 0 h 6"/>
                  <a:gd name="T2" fmla="*/ 3 w 113"/>
                  <a:gd name="T3" fmla="*/ 0 h 6"/>
                  <a:gd name="T4" fmla="*/ 0 w 113"/>
                  <a:gd name="T5" fmla="*/ 3 h 6"/>
                  <a:gd name="T6" fmla="*/ 3 w 113"/>
                  <a:gd name="T7" fmla="*/ 6 h 6"/>
                  <a:gd name="T8" fmla="*/ 110 w 113"/>
                  <a:gd name="T9" fmla="*/ 6 h 6"/>
                  <a:gd name="T10" fmla="*/ 113 w 113"/>
                  <a:gd name="T11" fmla="*/ 3 h 6"/>
                  <a:gd name="T12" fmla="*/ 110 w 11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6">
                    <a:moveTo>
                      <a:pt x="1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11" y="6"/>
                      <a:pt x="113" y="5"/>
                      <a:pt x="113" y="3"/>
                    </a:cubicBezTo>
                    <a:cubicBezTo>
                      <a:pt x="113" y="2"/>
                      <a:pt x="111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21"/>
              <p:cNvSpPr/>
              <p:nvPr/>
            </p:nvSpPr>
            <p:spPr bwMode="auto">
              <a:xfrm>
                <a:off x="6465888" y="184150"/>
                <a:ext cx="431800" cy="22225"/>
              </a:xfrm>
              <a:custGeom>
                <a:avLst/>
                <a:gdLst>
                  <a:gd name="T0" fmla="*/ 110 w 113"/>
                  <a:gd name="T1" fmla="*/ 0 h 6"/>
                  <a:gd name="T2" fmla="*/ 3 w 113"/>
                  <a:gd name="T3" fmla="*/ 0 h 6"/>
                  <a:gd name="T4" fmla="*/ 0 w 113"/>
                  <a:gd name="T5" fmla="*/ 3 h 6"/>
                  <a:gd name="T6" fmla="*/ 3 w 113"/>
                  <a:gd name="T7" fmla="*/ 6 h 6"/>
                  <a:gd name="T8" fmla="*/ 110 w 113"/>
                  <a:gd name="T9" fmla="*/ 6 h 6"/>
                  <a:gd name="T10" fmla="*/ 113 w 113"/>
                  <a:gd name="T11" fmla="*/ 3 h 6"/>
                  <a:gd name="T12" fmla="*/ 110 w 11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6">
                    <a:moveTo>
                      <a:pt x="1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11" y="6"/>
                      <a:pt x="113" y="5"/>
                      <a:pt x="113" y="3"/>
                    </a:cubicBezTo>
                    <a:cubicBezTo>
                      <a:pt x="113" y="2"/>
                      <a:pt x="111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Freeform 22"/>
              <p:cNvSpPr>
                <a:spLocks noEditPoints="1"/>
              </p:cNvSpPr>
              <p:nvPr/>
            </p:nvSpPr>
            <p:spPr bwMode="auto">
              <a:xfrm>
                <a:off x="6465888" y="-112713"/>
                <a:ext cx="195262" cy="190500"/>
              </a:xfrm>
              <a:custGeom>
                <a:avLst/>
                <a:gdLst>
                  <a:gd name="T0" fmla="*/ 6 w 51"/>
                  <a:gd name="T1" fmla="*/ 50 h 50"/>
                  <a:gd name="T2" fmla="*/ 45 w 51"/>
                  <a:gd name="T3" fmla="*/ 50 h 50"/>
                  <a:gd name="T4" fmla="*/ 51 w 51"/>
                  <a:gd name="T5" fmla="*/ 44 h 50"/>
                  <a:gd name="T6" fmla="*/ 51 w 51"/>
                  <a:gd name="T7" fmla="*/ 5 h 50"/>
                  <a:gd name="T8" fmla="*/ 45 w 51"/>
                  <a:gd name="T9" fmla="*/ 0 h 50"/>
                  <a:gd name="T10" fmla="*/ 6 w 51"/>
                  <a:gd name="T11" fmla="*/ 0 h 50"/>
                  <a:gd name="T12" fmla="*/ 0 w 51"/>
                  <a:gd name="T13" fmla="*/ 5 h 50"/>
                  <a:gd name="T14" fmla="*/ 0 w 51"/>
                  <a:gd name="T15" fmla="*/ 44 h 50"/>
                  <a:gd name="T16" fmla="*/ 6 w 51"/>
                  <a:gd name="T17" fmla="*/ 50 h 50"/>
                  <a:gd name="T18" fmla="*/ 11 w 51"/>
                  <a:gd name="T19" fmla="*/ 11 h 50"/>
                  <a:gd name="T20" fmla="*/ 39 w 51"/>
                  <a:gd name="T21" fmla="*/ 11 h 50"/>
                  <a:gd name="T22" fmla="*/ 39 w 51"/>
                  <a:gd name="T23" fmla="*/ 39 h 50"/>
                  <a:gd name="T24" fmla="*/ 11 w 51"/>
                  <a:gd name="T25" fmla="*/ 39 h 50"/>
                  <a:gd name="T26" fmla="*/ 11 w 51"/>
                  <a:gd name="T27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0">
                    <a:moveTo>
                      <a:pt x="6" y="50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8" y="50"/>
                      <a:pt x="51" y="48"/>
                      <a:pt x="51" y="44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2"/>
                      <a:pt x="48" y="0"/>
                      <a:pt x="4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3" y="50"/>
                      <a:pt x="6" y="50"/>
                    </a:cubicBezTo>
                    <a:close/>
                    <a:moveTo>
                      <a:pt x="11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8" name="图形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框架特性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0400" y="2978709"/>
            <a:ext cx="10871200" cy="1768858"/>
            <a:chOff x="660400" y="2978709"/>
            <a:chExt cx="10871200" cy="1768858"/>
          </a:xfrm>
        </p:grpSpPr>
        <p:sp>
          <p:nvSpPr>
            <p:cNvPr id="6" name="曲线"/>
            <p:cNvSpPr/>
            <p:nvPr/>
          </p:nvSpPr>
          <p:spPr bwMode="auto">
            <a:xfrm>
              <a:off x="4712661" y="3412452"/>
              <a:ext cx="786159" cy="564769"/>
            </a:xfrm>
            <a:custGeom>
              <a:avLst/>
              <a:gdLst>
                <a:gd name="T0" fmla="*/ 0 w 213"/>
                <a:gd name="T1" fmla="*/ 12 h 152"/>
                <a:gd name="T2" fmla="*/ 68 w 213"/>
                <a:gd name="T3" fmla="*/ 25 h 152"/>
                <a:gd name="T4" fmla="*/ 142 w 213"/>
                <a:gd name="T5" fmla="*/ 78 h 152"/>
                <a:gd name="T6" fmla="*/ 203 w 213"/>
                <a:gd name="T7" fmla="*/ 152 h 152"/>
                <a:gd name="T8" fmla="*/ 213 w 213"/>
                <a:gd name="T9" fmla="*/ 144 h 152"/>
                <a:gd name="T10" fmla="*/ 128 w 213"/>
                <a:gd name="T11" fmla="*/ 48 h 152"/>
                <a:gd name="T12" fmla="*/ 72 w 213"/>
                <a:gd name="T13" fmla="*/ 13 h 152"/>
                <a:gd name="T14" fmla="*/ 0 w 213"/>
                <a:gd name="T15" fmla="*/ 0 h 152"/>
                <a:gd name="T16" fmla="*/ 0 w 213"/>
                <a:gd name="T17" fmla="*/ 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52">
                  <a:moveTo>
                    <a:pt x="0" y="12"/>
                  </a:moveTo>
                  <a:cubicBezTo>
                    <a:pt x="26" y="12"/>
                    <a:pt x="48" y="17"/>
                    <a:pt x="68" y="25"/>
                  </a:cubicBezTo>
                  <a:cubicBezTo>
                    <a:pt x="97" y="36"/>
                    <a:pt x="121" y="56"/>
                    <a:pt x="142" y="78"/>
                  </a:cubicBezTo>
                  <a:cubicBezTo>
                    <a:pt x="163" y="101"/>
                    <a:pt x="183" y="127"/>
                    <a:pt x="203" y="152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185" y="111"/>
                    <a:pt x="160" y="76"/>
                    <a:pt x="128" y="48"/>
                  </a:cubicBezTo>
                  <a:cubicBezTo>
                    <a:pt x="111" y="34"/>
                    <a:pt x="93" y="22"/>
                    <a:pt x="72" y="13"/>
                  </a:cubicBezTo>
                  <a:cubicBezTo>
                    <a:pt x="51" y="5"/>
                    <a:pt x="28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曲线"/>
            <p:cNvSpPr/>
            <p:nvPr/>
          </p:nvSpPr>
          <p:spPr bwMode="auto">
            <a:xfrm>
              <a:off x="4109489" y="3412452"/>
              <a:ext cx="603172" cy="338862"/>
            </a:xfrm>
            <a:custGeom>
              <a:avLst/>
              <a:gdLst>
                <a:gd name="T0" fmla="*/ 9 w 163"/>
                <a:gd name="T1" fmla="*/ 91 h 91"/>
                <a:gd name="T2" fmla="*/ 74 w 163"/>
                <a:gd name="T3" fmla="*/ 35 h 91"/>
                <a:gd name="T4" fmla="*/ 163 w 163"/>
                <a:gd name="T5" fmla="*/ 12 h 91"/>
                <a:gd name="T6" fmla="*/ 163 w 163"/>
                <a:gd name="T7" fmla="*/ 0 h 91"/>
                <a:gd name="T8" fmla="*/ 68 w 163"/>
                <a:gd name="T9" fmla="*/ 25 h 91"/>
                <a:gd name="T10" fmla="*/ 0 w 163"/>
                <a:gd name="T11" fmla="*/ 83 h 91"/>
                <a:gd name="T12" fmla="*/ 9 w 163"/>
                <a:gd name="T1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91">
                  <a:moveTo>
                    <a:pt x="9" y="91"/>
                  </a:moveTo>
                  <a:cubicBezTo>
                    <a:pt x="29" y="69"/>
                    <a:pt x="49" y="49"/>
                    <a:pt x="74" y="35"/>
                  </a:cubicBezTo>
                  <a:cubicBezTo>
                    <a:pt x="98" y="21"/>
                    <a:pt x="127" y="12"/>
                    <a:pt x="163" y="1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25" y="0"/>
                    <a:pt x="94" y="10"/>
                    <a:pt x="68" y="25"/>
                  </a:cubicBezTo>
                  <a:cubicBezTo>
                    <a:pt x="41" y="40"/>
                    <a:pt x="20" y="61"/>
                    <a:pt x="0" y="83"/>
                  </a:cubicBezTo>
                  <a:cubicBezTo>
                    <a:pt x="9" y="91"/>
                    <a:pt x="9" y="91"/>
                    <a:pt x="9" y="91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图标"/>
            <p:cNvSpPr/>
            <p:nvPr/>
          </p:nvSpPr>
          <p:spPr bwMode="auto">
            <a:xfrm>
              <a:off x="4184037" y="3586401"/>
              <a:ext cx="1068542" cy="1073062"/>
            </a:xfrm>
            <a:prstGeom prst="ellipse">
              <a:avLst/>
            </a:prstGeom>
            <a:solidFill>
              <a:srgbClr val="1A25B8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曲线"/>
            <p:cNvSpPr/>
            <p:nvPr/>
          </p:nvSpPr>
          <p:spPr bwMode="auto">
            <a:xfrm>
              <a:off x="5462675" y="3810049"/>
              <a:ext cx="1369001" cy="508293"/>
            </a:xfrm>
            <a:custGeom>
              <a:avLst/>
              <a:gdLst>
                <a:gd name="T0" fmla="*/ 0 w 371"/>
                <a:gd name="T1" fmla="*/ 45 h 137"/>
                <a:gd name="T2" fmla="*/ 70 w 371"/>
                <a:gd name="T3" fmla="*/ 109 h 137"/>
                <a:gd name="T4" fmla="*/ 171 w 371"/>
                <a:gd name="T5" fmla="*/ 137 h 137"/>
                <a:gd name="T6" fmla="*/ 239 w 371"/>
                <a:gd name="T7" fmla="*/ 125 h 137"/>
                <a:gd name="T8" fmla="*/ 313 w 371"/>
                <a:gd name="T9" fmla="*/ 76 h 137"/>
                <a:gd name="T10" fmla="*/ 371 w 371"/>
                <a:gd name="T11" fmla="*/ 8 h 137"/>
                <a:gd name="T12" fmla="*/ 362 w 371"/>
                <a:gd name="T13" fmla="*/ 0 h 137"/>
                <a:gd name="T14" fmla="*/ 284 w 371"/>
                <a:gd name="T15" fmla="*/ 86 h 137"/>
                <a:gd name="T16" fmla="*/ 234 w 371"/>
                <a:gd name="T17" fmla="*/ 114 h 137"/>
                <a:gd name="T18" fmla="*/ 171 w 371"/>
                <a:gd name="T19" fmla="*/ 125 h 137"/>
                <a:gd name="T20" fmla="*/ 77 w 371"/>
                <a:gd name="T21" fmla="*/ 99 h 137"/>
                <a:gd name="T22" fmla="*/ 10 w 371"/>
                <a:gd name="T23" fmla="*/ 37 h 137"/>
                <a:gd name="T24" fmla="*/ 0 w 371"/>
                <a:gd name="T25" fmla="*/ 4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1" h="137">
                  <a:moveTo>
                    <a:pt x="0" y="45"/>
                  </a:moveTo>
                  <a:cubicBezTo>
                    <a:pt x="21" y="69"/>
                    <a:pt x="43" y="92"/>
                    <a:pt x="70" y="109"/>
                  </a:cubicBezTo>
                  <a:cubicBezTo>
                    <a:pt x="97" y="126"/>
                    <a:pt x="130" y="137"/>
                    <a:pt x="171" y="137"/>
                  </a:cubicBezTo>
                  <a:cubicBezTo>
                    <a:pt x="196" y="137"/>
                    <a:pt x="219" y="133"/>
                    <a:pt x="239" y="125"/>
                  </a:cubicBezTo>
                  <a:cubicBezTo>
                    <a:pt x="268" y="114"/>
                    <a:pt x="292" y="96"/>
                    <a:pt x="313" y="76"/>
                  </a:cubicBezTo>
                  <a:cubicBezTo>
                    <a:pt x="334" y="55"/>
                    <a:pt x="353" y="31"/>
                    <a:pt x="371" y="8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37" y="31"/>
                    <a:pt x="313" y="63"/>
                    <a:pt x="284" y="86"/>
                  </a:cubicBezTo>
                  <a:cubicBezTo>
                    <a:pt x="269" y="98"/>
                    <a:pt x="253" y="107"/>
                    <a:pt x="234" y="114"/>
                  </a:cubicBezTo>
                  <a:cubicBezTo>
                    <a:pt x="216" y="121"/>
                    <a:pt x="195" y="125"/>
                    <a:pt x="171" y="125"/>
                  </a:cubicBezTo>
                  <a:cubicBezTo>
                    <a:pt x="132" y="125"/>
                    <a:pt x="102" y="115"/>
                    <a:pt x="77" y="99"/>
                  </a:cubicBezTo>
                  <a:cubicBezTo>
                    <a:pt x="51" y="83"/>
                    <a:pt x="30" y="61"/>
                    <a:pt x="10" y="37"/>
                  </a:cubicBezTo>
                  <a:cubicBezTo>
                    <a:pt x="0" y="45"/>
                    <a:pt x="0" y="45"/>
                    <a:pt x="0" y="45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曲线"/>
            <p:cNvSpPr/>
            <p:nvPr/>
          </p:nvSpPr>
          <p:spPr bwMode="auto">
            <a:xfrm>
              <a:off x="6800048" y="3412452"/>
              <a:ext cx="1436773" cy="530884"/>
            </a:xfrm>
            <a:custGeom>
              <a:avLst/>
              <a:gdLst>
                <a:gd name="T0" fmla="*/ 9 w 389"/>
                <a:gd name="T1" fmla="*/ 115 h 143"/>
                <a:gd name="T2" fmla="*/ 81 w 389"/>
                <a:gd name="T3" fmla="*/ 43 h 143"/>
                <a:gd name="T4" fmla="*/ 183 w 389"/>
                <a:gd name="T5" fmla="*/ 12 h 143"/>
                <a:gd name="T6" fmla="*/ 248 w 389"/>
                <a:gd name="T7" fmla="*/ 24 h 143"/>
                <a:gd name="T8" fmla="*/ 320 w 389"/>
                <a:gd name="T9" fmla="*/ 74 h 143"/>
                <a:gd name="T10" fmla="*/ 379 w 389"/>
                <a:gd name="T11" fmla="*/ 143 h 143"/>
                <a:gd name="T12" fmla="*/ 389 w 389"/>
                <a:gd name="T13" fmla="*/ 136 h 143"/>
                <a:gd name="T14" fmla="*/ 306 w 389"/>
                <a:gd name="T15" fmla="*/ 44 h 143"/>
                <a:gd name="T16" fmla="*/ 253 w 389"/>
                <a:gd name="T17" fmla="*/ 12 h 143"/>
                <a:gd name="T18" fmla="*/ 183 w 389"/>
                <a:gd name="T19" fmla="*/ 0 h 143"/>
                <a:gd name="T20" fmla="*/ 74 w 389"/>
                <a:gd name="T21" fmla="*/ 33 h 143"/>
                <a:gd name="T22" fmla="*/ 0 w 389"/>
                <a:gd name="T23" fmla="*/ 107 h 143"/>
                <a:gd name="T24" fmla="*/ 9 w 389"/>
                <a:gd name="T25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" h="143">
                  <a:moveTo>
                    <a:pt x="9" y="115"/>
                  </a:moveTo>
                  <a:cubicBezTo>
                    <a:pt x="31" y="88"/>
                    <a:pt x="54" y="62"/>
                    <a:pt x="81" y="43"/>
                  </a:cubicBezTo>
                  <a:cubicBezTo>
                    <a:pt x="108" y="24"/>
                    <a:pt x="140" y="12"/>
                    <a:pt x="183" y="12"/>
                  </a:cubicBezTo>
                  <a:cubicBezTo>
                    <a:pt x="208" y="12"/>
                    <a:pt x="229" y="16"/>
                    <a:pt x="248" y="24"/>
                  </a:cubicBezTo>
                  <a:cubicBezTo>
                    <a:pt x="277" y="35"/>
                    <a:pt x="300" y="52"/>
                    <a:pt x="320" y="74"/>
                  </a:cubicBezTo>
                  <a:cubicBezTo>
                    <a:pt x="341" y="95"/>
                    <a:pt x="360" y="119"/>
                    <a:pt x="379" y="143"/>
                  </a:cubicBezTo>
                  <a:cubicBezTo>
                    <a:pt x="389" y="136"/>
                    <a:pt x="389" y="136"/>
                    <a:pt x="389" y="136"/>
                  </a:cubicBezTo>
                  <a:cubicBezTo>
                    <a:pt x="363" y="104"/>
                    <a:pt x="338" y="71"/>
                    <a:pt x="306" y="44"/>
                  </a:cubicBezTo>
                  <a:cubicBezTo>
                    <a:pt x="291" y="31"/>
                    <a:pt x="273" y="20"/>
                    <a:pt x="253" y="12"/>
                  </a:cubicBezTo>
                  <a:cubicBezTo>
                    <a:pt x="232" y="5"/>
                    <a:pt x="209" y="0"/>
                    <a:pt x="183" y="0"/>
                  </a:cubicBezTo>
                  <a:cubicBezTo>
                    <a:pt x="138" y="0"/>
                    <a:pt x="103" y="13"/>
                    <a:pt x="74" y="33"/>
                  </a:cubicBezTo>
                  <a:cubicBezTo>
                    <a:pt x="45" y="53"/>
                    <a:pt x="22" y="80"/>
                    <a:pt x="0" y="107"/>
                  </a:cubicBezTo>
                  <a:cubicBezTo>
                    <a:pt x="9" y="115"/>
                    <a:pt x="9" y="115"/>
                    <a:pt x="9" y="115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图标"/>
            <p:cNvSpPr/>
            <p:nvPr/>
          </p:nvSpPr>
          <p:spPr bwMode="auto">
            <a:xfrm>
              <a:off x="6976256" y="3676764"/>
              <a:ext cx="1068542" cy="1070803"/>
            </a:xfrm>
            <a:prstGeom prst="ellipse">
              <a:avLst/>
            </a:prstGeom>
            <a:solidFill>
              <a:srgbClr val="1A25B8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曲线"/>
            <p:cNvSpPr/>
            <p:nvPr/>
          </p:nvSpPr>
          <p:spPr bwMode="auto">
            <a:xfrm>
              <a:off x="1963366" y="3403972"/>
              <a:ext cx="2191304" cy="905891"/>
            </a:xfrm>
            <a:custGeom>
              <a:avLst/>
              <a:gdLst>
                <a:gd name="T0" fmla="*/ 0 w 593"/>
                <a:gd name="T1" fmla="*/ 12 h 244"/>
                <a:gd name="T2" fmla="*/ 107 w 593"/>
                <a:gd name="T3" fmla="*/ 47 h 244"/>
                <a:gd name="T4" fmla="*/ 165 w 593"/>
                <a:gd name="T5" fmla="*/ 104 h 244"/>
                <a:gd name="T6" fmla="*/ 248 w 593"/>
                <a:gd name="T7" fmla="*/ 198 h 244"/>
                <a:gd name="T8" fmla="*/ 303 w 593"/>
                <a:gd name="T9" fmla="*/ 231 h 244"/>
                <a:gd name="T10" fmla="*/ 373 w 593"/>
                <a:gd name="T11" fmla="*/ 244 h 244"/>
                <a:gd name="T12" fmla="*/ 449 w 593"/>
                <a:gd name="T13" fmla="*/ 229 h 244"/>
                <a:gd name="T14" fmla="*/ 529 w 593"/>
                <a:gd name="T15" fmla="*/ 168 h 244"/>
                <a:gd name="T16" fmla="*/ 593 w 593"/>
                <a:gd name="T17" fmla="*/ 91 h 244"/>
                <a:gd name="T18" fmla="*/ 584 w 593"/>
                <a:gd name="T19" fmla="*/ 83 h 244"/>
                <a:gd name="T20" fmla="*/ 497 w 593"/>
                <a:gd name="T21" fmla="*/ 183 h 244"/>
                <a:gd name="T22" fmla="*/ 444 w 593"/>
                <a:gd name="T23" fmla="*/ 218 h 244"/>
                <a:gd name="T24" fmla="*/ 373 w 593"/>
                <a:gd name="T25" fmla="*/ 232 h 244"/>
                <a:gd name="T26" fmla="*/ 266 w 593"/>
                <a:gd name="T27" fmla="*/ 197 h 244"/>
                <a:gd name="T28" fmla="*/ 209 w 593"/>
                <a:gd name="T29" fmla="*/ 140 h 244"/>
                <a:gd name="T30" fmla="*/ 126 w 593"/>
                <a:gd name="T31" fmla="*/ 46 h 244"/>
                <a:gd name="T32" fmla="*/ 71 w 593"/>
                <a:gd name="T33" fmla="*/ 13 h 244"/>
                <a:gd name="T34" fmla="*/ 0 w 593"/>
                <a:gd name="T35" fmla="*/ 0 h 244"/>
                <a:gd name="T36" fmla="*/ 0 w 593"/>
                <a:gd name="T37" fmla="*/ 1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3" h="244">
                  <a:moveTo>
                    <a:pt x="0" y="12"/>
                  </a:moveTo>
                  <a:cubicBezTo>
                    <a:pt x="46" y="12"/>
                    <a:pt x="79" y="26"/>
                    <a:pt x="107" y="47"/>
                  </a:cubicBezTo>
                  <a:cubicBezTo>
                    <a:pt x="129" y="63"/>
                    <a:pt x="147" y="83"/>
                    <a:pt x="165" y="104"/>
                  </a:cubicBezTo>
                  <a:cubicBezTo>
                    <a:pt x="191" y="136"/>
                    <a:pt x="216" y="171"/>
                    <a:pt x="248" y="198"/>
                  </a:cubicBezTo>
                  <a:cubicBezTo>
                    <a:pt x="264" y="211"/>
                    <a:pt x="282" y="223"/>
                    <a:pt x="303" y="231"/>
                  </a:cubicBezTo>
                  <a:cubicBezTo>
                    <a:pt x="323" y="239"/>
                    <a:pt x="347" y="244"/>
                    <a:pt x="373" y="244"/>
                  </a:cubicBezTo>
                  <a:cubicBezTo>
                    <a:pt x="402" y="244"/>
                    <a:pt x="427" y="239"/>
                    <a:pt x="449" y="229"/>
                  </a:cubicBezTo>
                  <a:cubicBezTo>
                    <a:pt x="481" y="216"/>
                    <a:pt x="506" y="193"/>
                    <a:pt x="529" y="168"/>
                  </a:cubicBezTo>
                  <a:cubicBezTo>
                    <a:pt x="552" y="143"/>
                    <a:pt x="572" y="116"/>
                    <a:pt x="593" y="91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55" y="117"/>
                    <a:pt x="529" y="155"/>
                    <a:pt x="497" y="183"/>
                  </a:cubicBezTo>
                  <a:cubicBezTo>
                    <a:pt x="481" y="198"/>
                    <a:pt x="464" y="210"/>
                    <a:pt x="444" y="218"/>
                  </a:cubicBezTo>
                  <a:cubicBezTo>
                    <a:pt x="424" y="227"/>
                    <a:pt x="401" y="232"/>
                    <a:pt x="373" y="232"/>
                  </a:cubicBezTo>
                  <a:cubicBezTo>
                    <a:pt x="328" y="232"/>
                    <a:pt x="295" y="218"/>
                    <a:pt x="266" y="197"/>
                  </a:cubicBezTo>
                  <a:cubicBezTo>
                    <a:pt x="245" y="181"/>
                    <a:pt x="227" y="161"/>
                    <a:pt x="209" y="140"/>
                  </a:cubicBezTo>
                  <a:cubicBezTo>
                    <a:pt x="183" y="108"/>
                    <a:pt x="158" y="73"/>
                    <a:pt x="126" y="46"/>
                  </a:cubicBezTo>
                  <a:cubicBezTo>
                    <a:pt x="110" y="33"/>
                    <a:pt x="92" y="21"/>
                    <a:pt x="71" y="13"/>
                  </a:cubicBezTo>
                  <a:cubicBezTo>
                    <a:pt x="51" y="5"/>
                    <a:pt x="27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曲线"/>
            <p:cNvSpPr/>
            <p:nvPr/>
          </p:nvSpPr>
          <p:spPr bwMode="auto">
            <a:xfrm>
              <a:off x="8207275" y="3412452"/>
              <a:ext cx="2035427" cy="905891"/>
            </a:xfrm>
            <a:custGeom>
              <a:avLst/>
              <a:gdLst>
                <a:gd name="T0" fmla="*/ 0 w 551"/>
                <a:gd name="T1" fmla="*/ 143 h 244"/>
                <a:gd name="T2" fmla="*/ 72 w 551"/>
                <a:gd name="T3" fmla="*/ 213 h 244"/>
                <a:gd name="T4" fmla="*/ 177 w 551"/>
                <a:gd name="T5" fmla="*/ 244 h 244"/>
                <a:gd name="T6" fmla="*/ 292 w 551"/>
                <a:gd name="T7" fmla="*/ 207 h 244"/>
                <a:gd name="T8" fmla="*/ 351 w 551"/>
                <a:gd name="T9" fmla="*/ 147 h 244"/>
                <a:gd name="T10" fmla="*/ 433 w 551"/>
                <a:gd name="T11" fmla="*/ 55 h 244"/>
                <a:gd name="T12" fmla="*/ 484 w 551"/>
                <a:gd name="T13" fmla="*/ 24 h 244"/>
                <a:gd name="T14" fmla="*/ 551 w 551"/>
                <a:gd name="T15" fmla="*/ 12 h 244"/>
                <a:gd name="T16" fmla="*/ 551 w 551"/>
                <a:gd name="T17" fmla="*/ 0 h 244"/>
                <a:gd name="T18" fmla="*/ 436 w 551"/>
                <a:gd name="T19" fmla="*/ 37 h 244"/>
                <a:gd name="T20" fmla="*/ 377 w 551"/>
                <a:gd name="T21" fmla="*/ 97 h 244"/>
                <a:gd name="T22" fmla="*/ 295 w 551"/>
                <a:gd name="T23" fmla="*/ 189 h 244"/>
                <a:gd name="T24" fmla="*/ 244 w 551"/>
                <a:gd name="T25" fmla="*/ 220 h 244"/>
                <a:gd name="T26" fmla="*/ 177 w 551"/>
                <a:gd name="T27" fmla="*/ 232 h 244"/>
                <a:gd name="T28" fmla="*/ 79 w 551"/>
                <a:gd name="T29" fmla="*/ 203 h 244"/>
                <a:gd name="T30" fmla="*/ 10 w 551"/>
                <a:gd name="T31" fmla="*/ 136 h 244"/>
                <a:gd name="T32" fmla="*/ 0 w 551"/>
                <a:gd name="T33" fmla="*/ 1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1" h="244">
                  <a:moveTo>
                    <a:pt x="0" y="143"/>
                  </a:moveTo>
                  <a:cubicBezTo>
                    <a:pt x="22" y="169"/>
                    <a:pt x="44" y="194"/>
                    <a:pt x="72" y="213"/>
                  </a:cubicBezTo>
                  <a:cubicBezTo>
                    <a:pt x="100" y="232"/>
                    <a:pt x="134" y="244"/>
                    <a:pt x="177" y="244"/>
                  </a:cubicBezTo>
                  <a:cubicBezTo>
                    <a:pt x="225" y="244"/>
                    <a:pt x="262" y="229"/>
                    <a:pt x="292" y="207"/>
                  </a:cubicBezTo>
                  <a:cubicBezTo>
                    <a:pt x="314" y="190"/>
                    <a:pt x="333" y="169"/>
                    <a:pt x="351" y="147"/>
                  </a:cubicBezTo>
                  <a:cubicBezTo>
                    <a:pt x="378" y="115"/>
                    <a:pt x="403" y="81"/>
                    <a:pt x="433" y="55"/>
                  </a:cubicBezTo>
                  <a:cubicBezTo>
                    <a:pt x="448" y="42"/>
                    <a:pt x="465" y="32"/>
                    <a:pt x="484" y="24"/>
                  </a:cubicBezTo>
                  <a:cubicBezTo>
                    <a:pt x="503" y="16"/>
                    <a:pt x="525" y="12"/>
                    <a:pt x="551" y="12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03" y="0"/>
                    <a:pt x="466" y="15"/>
                    <a:pt x="436" y="37"/>
                  </a:cubicBezTo>
                  <a:cubicBezTo>
                    <a:pt x="414" y="54"/>
                    <a:pt x="395" y="75"/>
                    <a:pt x="377" y="97"/>
                  </a:cubicBezTo>
                  <a:cubicBezTo>
                    <a:pt x="350" y="129"/>
                    <a:pt x="326" y="163"/>
                    <a:pt x="295" y="189"/>
                  </a:cubicBezTo>
                  <a:cubicBezTo>
                    <a:pt x="280" y="202"/>
                    <a:pt x="263" y="212"/>
                    <a:pt x="244" y="220"/>
                  </a:cubicBezTo>
                  <a:cubicBezTo>
                    <a:pt x="225" y="228"/>
                    <a:pt x="203" y="232"/>
                    <a:pt x="177" y="232"/>
                  </a:cubicBezTo>
                  <a:cubicBezTo>
                    <a:pt x="137" y="232"/>
                    <a:pt x="105" y="221"/>
                    <a:pt x="79" y="203"/>
                  </a:cubicBezTo>
                  <a:cubicBezTo>
                    <a:pt x="52" y="185"/>
                    <a:pt x="31" y="161"/>
                    <a:pt x="10" y="136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圆形"/>
            <p:cNvSpPr/>
            <p:nvPr/>
          </p:nvSpPr>
          <p:spPr bwMode="auto">
            <a:xfrm>
              <a:off x="8324925" y="3053260"/>
              <a:ext cx="1064024" cy="1070803"/>
            </a:xfrm>
            <a:prstGeom prst="ellipse">
              <a:avLst/>
            </a:prstGeom>
            <a:solidFill>
              <a:srgbClr val="E2087A"/>
            </a:solidFill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 defTabSz="914400">
                <a:spcBef>
                  <a:spcPct val="0"/>
                </a:spcBef>
              </a:pPr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图标"/>
            <p:cNvSpPr/>
            <p:nvPr/>
          </p:nvSpPr>
          <p:spPr bwMode="auto">
            <a:xfrm>
              <a:off x="8651864" y="3397139"/>
              <a:ext cx="410146" cy="383044"/>
            </a:xfrm>
            <a:custGeom>
              <a:avLst/>
              <a:gdLst>
                <a:gd name="connsiteX0" fmla="*/ 420884 w 608697"/>
                <a:gd name="connsiteY0" fmla="*/ 485137 h 568475"/>
                <a:gd name="connsiteX1" fmla="*/ 589080 w 608697"/>
                <a:gd name="connsiteY1" fmla="*/ 485137 h 568475"/>
                <a:gd name="connsiteX2" fmla="*/ 608697 w 608697"/>
                <a:gd name="connsiteY2" fmla="*/ 504650 h 568475"/>
                <a:gd name="connsiteX3" fmla="*/ 608697 w 608697"/>
                <a:gd name="connsiteY3" fmla="*/ 511203 h 568475"/>
                <a:gd name="connsiteX4" fmla="*/ 589080 w 608697"/>
                <a:gd name="connsiteY4" fmla="*/ 530716 h 568475"/>
                <a:gd name="connsiteX5" fmla="*/ 418721 w 608697"/>
                <a:gd name="connsiteY5" fmla="*/ 530716 h 568475"/>
                <a:gd name="connsiteX6" fmla="*/ 330483 w 608697"/>
                <a:gd name="connsiteY6" fmla="*/ 564900 h 568475"/>
                <a:gd name="connsiteX7" fmla="*/ 320861 w 608697"/>
                <a:gd name="connsiteY7" fmla="*/ 568475 h 568475"/>
                <a:gd name="connsiteX8" fmla="*/ 320861 w 608697"/>
                <a:gd name="connsiteY8" fmla="*/ 526992 h 568475"/>
                <a:gd name="connsiteX9" fmla="*/ 328096 w 608697"/>
                <a:gd name="connsiteY9" fmla="*/ 513438 h 568475"/>
                <a:gd name="connsiteX10" fmla="*/ 420884 w 608697"/>
                <a:gd name="connsiteY10" fmla="*/ 485137 h 568475"/>
                <a:gd name="connsiteX11" fmla="*/ 19622 w 608697"/>
                <a:gd name="connsiteY11" fmla="*/ 485137 h 568475"/>
                <a:gd name="connsiteX12" fmla="*/ 187860 w 608697"/>
                <a:gd name="connsiteY12" fmla="*/ 485137 h 568475"/>
                <a:gd name="connsiteX13" fmla="*/ 280670 w 608697"/>
                <a:gd name="connsiteY13" fmla="*/ 513438 h 568475"/>
                <a:gd name="connsiteX14" fmla="*/ 287907 w 608697"/>
                <a:gd name="connsiteY14" fmla="*/ 526992 h 568475"/>
                <a:gd name="connsiteX15" fmla="*/ 287907 w 608697"/>
                <a:gd name="connsiteY15" fmla="*/ 568475 h 568475"/>
                <a:gd name="connsiteX16" fmla="*/ 278134 w 608697"/>
                <a:gd name="connsiteY16" fmla="*/ 564826 h 568475"/>
                <a:gd name="connsiteX17" fmla="*/ 187860 w 608697"/>
                <a:gd name="connsiteY17" fmla="*/ 530716 h 568475"/>
                <a:gd name="connsiteX18" fmla="*/ 19622 w 608697"/>
                <a:gd name="connsiteY18" fmla="*/ 530716 h 568475"/>
                <a:gd name="connsiteX19" fmla="*/ 0 w 608697"/>
                <a:gd name="connsiteY19" fmla="*/ 511203 h 568475"/>
                <a:gd name="connsiteX20" fmla="*/ 0 w 608697"/>
                <a:gd name="connsiteY20" fmla="*/ 504650 h 568475"/>
                <a:gd name="connsiteX21" fmla="*/ 19622 w 608697"/>
                <a:gd name="connsiteY21" fmla="*/ 485137 h 568475"/>
                <a:gd name="connsiteX22" fmla="*/ 420884 w 608697"/>
                <a:gd name="connsiteY22" fmla="*/ 29920 h 568475"/>
                <a:gd name="connsiteX23" fmla="*/ 438710 w 608697"/>
                <a:gd name="connsiteY23" fmla="*/ 29920 h 568475"/>
                <a:gd name="connsiteX24" fmla="*/ 438710 w 608697"/>
                <a:gd name="connsiteY24" fmla="*/ 162804 h 568475"/>
                <a:gd name="connsiteX25" fmla="*/ 450421 w 608697"/>
                <a:gd name="connsiteY25" fmla="*/ 193343 h 568475"/>
                <a:gd name="connsiteX26" fmla="*/ 473469 w 608697"/>
                <a:gd name="connsiteY26" fmla="*/ 218817 h 568475"/>
                <a:gd name="connsiteX27" fmla="*/ 500097 w 608697"/>
                <a:gd name="connsiteY27" fmla="*/ 230661 h 568475"/>
                <a:gd name="connsiteX28" fmla="*/ 526799 w 608697"/>
                <a:gd name="connsiteY28" fmla="*/ 218817 h 568475"/>
                <a:gd name="connsiteX29" fmla="*/ 549772 w 608697"/>
                <a:gd name="connsiteY29" fmla="*/ 193343 h 568475"/>
                <a:gd name="connsiteX30" fmla="*/ 561557 w 608697"/>
                <a:gd name="connsiteY30" fmla="*/ 162804 h 568475"/>
                <a:gd name="connsiteX31" fmla="*/ 561557 w 608697"/>
                <a:gd name="connsiteY31" fmla="*/ 29920 h 568475"/>
                <a:gd name="connsiteX32" fmla="*/ 589080 w 608697"/>
                <a:gd name="connsiteY32" fmla="*/ 29920 h 568475"/>
                <a:gd name="connsiteX33" fmla="*/ 608697 w 608697"/>
                <a:gd name="connsiteY33" fmla="*/ 49435 h 568475"/>
                <a:gd name="connsiteX34" fmla="*/ 608697 w 608697"/>
                <a:gd name="connsiteY34" fmla="*/ 440489 h 568475"/>
                <a:gd name="connsiteX35" fmla="*/ 589080 w 608697"/>
                <a:gd name="connsiteY35" fmla="*/ 460004 h 568475"/>
                <a:gd name="connsiteX36" fmla="*/ 420884 w 608697"/>
                <a:gd name="connsiteY36" fmla="*/ 460004 h 568475"/>
                <a:gd name="connsiteX37" fmla="*/ 320861 w 608697"/>
                <a:gd name="connsiteY37" fmla="*/ 497769 h 568475"/>
                <a:gd name="connsiteX38" fmla="*/ 320861 w 608697"/>
                <a:gd name="connsiteY38" fmla="*/ 67610 h 568475"/>
                <a:gd name="connsiteX39" fmla="*/ 420884 w 608697"/>
                <a:gd name="connsiteY39" fmla="*/ 29920 h 568475"/>
                <a:gd name="connsiteX40" fmla="*/ 19622 w 608697"/>
                <a:gd name="connsiteY40" fmla="*/ 29920 h 568475"/>
                <a:gd name="connsiteX41" fmla="*/ 187860 w 608697"/>
                <a:gd name="connsiteY41" fmla="*/ 29920 h 568475"/>
                <a:gd name="connsiteX42" fmla="*/ 287907 w 608697"/>
                <a:gd name="connsiteY42" fmla="*/ 67610 h 568475"/>
                <a:gd name="connsiteX43" fmla="*/ 287907 w 608697"/>
                <a:gd name="connsiteY43" fmla="*/ 497769 h 568475"/>
                <a:gd name="connsiteX44" fmla="*/ 187860 w 608697"/>
                <a:gd name="connsiteY44" fmla="*/ 460004 h 568475"/>
                <a:gd name="connsiteX45" fmla="*/ 19622 w 608697"/>
                <a:gd name="connsiteY45" fmla="*/ 460004 h 568475"/>
                <a:gd name="connsiteX46" fmla="*/ 0 w 608697"/>
                <a:gd name="connsiteY46" fmla="*/ 440489 h 568475"/>
                <a:gd name="connsiteX47" fmla="*/ 0 w 608697"/>
                <a:gd name="connsiteY47" fmla="*/ 49435 h 568475"/>
                <a:gd name="connsiteX48" fmla="*/ 19622 w 608697"/>
                <a:gd name="connsiteY48" fmla="*/ 29920 h 568475"/>
                <a:gd name="connsiteX49" fmla="*/ 484356 w 608697"/>
                <a:gd name="connsiteY49" fmla="*/ 0 h 568475"/>
                <a:gd name="connsiteX50" fmla="*/ 515833 w 608697"/>
                <a:gd name="connsiteY50" fmla="*/ 0 h 568475"/>
                <a:gd name="connsiteX51" fmla="*/ 535450 w 608697"/>
                <a:gd name="connsiteY51" fmla="*/ 19586 h 568475"/>
                <a:gd name="connsiteX52" fmla="*/ 535450 w 608697"/>
                <a:gd name="connsiteY52" fmla="*/ 29937 h 568475"/>
                <a:gd name="connsiteX53" fmla="*/ 535450 w 608697"/>
                <a:gd name="connsiteY53" fmla="*/ 162791 h 568475"/>
                <a:gd name="connsiteX54" fmla="*/ 530378 w 608697"/>
                <a:gd name="connsiteY54" fmla="*/ 175898 h 568475"/>
                <a:gd name="connsiteX55" fmla="*/ 507404 w 608697"/>
                <a:gd name="connsiteY55" fmla="*/ 201367 h 568475"/>
                <a:gd name="connsiteX56" fmla="*/ 500095 w 608697"/>
                <a:gd name="connsiteY56" fmla="*/ 204569 h 568475"/>
                <a:gd name="connsiteX57" fmla="*/ 492860 w 608697"/>
                <a:gd name="connsiteY57" fmla="*/ 201367 h 568475"/>
                <a:gd name="connsiteX58" fmla="*/ 469811 w 608697"/>
                <a:gd name="connsiteY58" fmla="*/ 175898 h 568475"/>
                <a:gd name="connsiteX59" fmla="*/ 464814 w 608697"/>
                <a:gd name="connsiteY59" fmla="*/ 162791 h 568475"/>
                <a:gd name="connsiteX60" fmla="*/ 464814 w 608697"/>
                <a:gd name="connsiteY60" fmla="*/ 29937 h 568475"/>
                <a:gd name="connsiteX61" fmla="*/ 464814 w 608697"/>
                <a:gd name="connsiteY61" fmla="*/ 19586 h 568475"/>
                <a:gd name="connsiteX62" fmla="*/ 484356 w 608697"/>
                <a:gd name="connsiteY62" fmla="*/ 0 h 56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8697" h="568475">
                  <a:moveTo>
                    <a:pt x="420884" y="485137"/>
                  </a:moveTo>
                  <a:lnTo>
                    <a:pt x="589080" y="485137"/>
                  </a:lnTo>
                  <a:cubicBezTo>
                    <a:pt x="599896" y="485137"/>
                    <a:pt x="608697" y="493851"/>
                    <a:pt x="608697" y="504650"/>
                  </a:cubicBezTo>
                  <a:lnTo>
                    <a:pt x="608697" y="511203"/>
                  </a:lnTo>
                  <a:cubicBezTo>
                    <a:pt x="608697" y="522002"/>
                    <a:pt x="599896" y="530716"/>
                    <a:pt x="589080" y="530716"/>
                  </a:cubicBezTo>
                  <a:lnTo>
                    <a:pt x="418721" y="530716"/>
                  </a:lnTo>
                  <a:cubicBezTo>
                    <a:pt x="386051" y="530716"/>
                    <a:pt x="355172" y="543526"/>
                    <a:pt x="330483" y="564900"/>
                  </a:cubicBezTo>
                  <a:cubicBezTo>
                    <a:pt x="327723" y="567283"/>
                    <a:pt x="324292" y="568475"/>
                    <a:pt x="320861" y="568475"/>
                  </a:cubicBezTo>
                  <a:lnTo>
                    <a:pt x="320861" y="526992"/>
                  </a:lnTo>
                  <a:cubicBezTo>
                    <a:pt x="320861" y="521556"/>
                    <a:pt x="323621" y="516491"/>
                    <a:pt x="328096" y="513438"/>
                  </a:cubicBezTo>
                  <a:cubicBezTo>
                    <a:pt x="355395" y="495042"/>
                    <a:pt x="387617" y="485137"/>
                    <a:pt x="420884" y="485137"/>
                  </a:cubicBezTo>
                  <a:close/>
                  <a:moveTo>
                    <a:pt x="19622" y="485137"/>
                  </a:moveTo>
                  <a:lnTo>
                    <a:pt x="187860" y="485137"/>
                  </a:lnTo>
                  <a:cubicBezTo>
                    <a:pt x="221134" y="485137"/>
                    <a:pt x="253364" y="495042"/>
                    <a:pt x="280670" y="513438"/>
                  </a:cubicBezTo>
                  <a:cubicBezTo>
                    <a:pt x="285147" y="516491"/>
                    <a:pt x="287907" y="521556"/>
                    <a:pt x="287907" y="526992"/>
                  </a:cubicBezTo>
                  <a:lnTo>
                    <a:pt x="287907" y="568475"/>
                  </a:lnTo>
                  <a:cubicBezTo>
                    <a:pt x="284400" y="568475"/>
                    <a:pt x="280969" y="567283"/>
                    <a:pt x="278134" y="564826"/>
                  </a:cubicBezTo>
                  <a:cubicBezTo>
                    <a:pt x="253215" y="542856"/>
                    <a:pt x="221134" y="530716"/>
                    <a:pt x="187860" y="530716"/>
                  </a:cubicBezTo>
                  <a:lnTo>
                    <a:pt x="19622" y="530716"/>
                  </a:lnTo>
                  <a:cubicBezTo>
                    <a:pt x="8804" y="530716"/>
                    <a:pt x="0" y="522002"/>
                    <a:pt x="0" y="511203"/>
                  </a:cubicBezTo>
                  <a:lnTo>
                    <a:pt x="0" y="504650"/>
                  </a:lnTo>
                  <a:cubicBezTo>
                    <a:pt x="0" y="493851"/>
                    <a:pt x="8804" y="485137"/>
                    <a:pt x="19622" y="485137"/>
                  </a:cubicBezTo>
                  <a:close/>
                  <a:moveTo>
                    <a:pt x="420884" y="29920"/>
                  </a:moveTo>
                  <a:lnTo>
                    <a:pt x="438710" y="29920"/>
                  </a:lnTo>
                  <a:lnTo>
                    <a:pt x="438710" y="162804"/>
                  </a:lnTo>
                  <a:cubicBezTo>
                    <a:pt x="438710" y="174126"/>
                    <a:pt x="442887" y="184926"/>
                    <a:pt x="450421" y="193343"/>
                  </a:cubicBezTo>
                  <a:lnTo>
                    <a:pt x="473469" y="218817"/>
                  </a:lnTo>
                  <a:cubicBezTo>
                    <a:pt x="480256" y="226341"/>
                    <a:pt x="489953" y="230661"/>
                    <a:pt x="500097" y="230661"/>
                  </a:cubicBezTo>
                  <a:cubicBezTo>
                    <a:pt x="510241" y="230661"/>
                    <a:pt x="520012" y="226341"/>
                    <a:pt x="526799" y="218817"/>
                  </a:cubicBezTo>
                  <a:lnTo>
                    <a:pt x="549772" y="193343"/>
                  </a:lnTo>
                  <a:cubicBezTo>
                    <a:pt x="557380" y="184926"/>
                    <a:pt x="561557" y="174126"/>
                    <a:pt x="561557" y="162804"/>
                  </a:cubicBezTo>
                  <a:lnTo>
                    <a:pt x="561557" y="29920"/>
                  </a:lnTo>
                  <a:lnTo>
                    <a:pt x="589080" y="29920"/>
                  </a:lnTo>
                  <a:cubicBezTo>
                    <a:pt x="599896" y="29920"/>
                    <a:pt x="608697" y="38635"/>
                    <a:pt x="608697" y="49435"/>
                  </a:cubicBezTo>
                  <a:lnTo>
                    <a:pt x="608697" y="440489"/>
                  </a:lnTo>
                  <a:cubicBezTo>
                    <a:pt x="608697" y="451289"/>
                    <a:pt x="599896" y="460004"/>
                    <a:pt x="589080" y="460004"/>
                  </a:cubicBezTo>
                  <a:lnTo>
                    <a:pt x="420884" y="460004"/>
                  </a:lnTo>
                  <a:cubicBezTo>
                    <a:pt x="384037" y="460004"/>
                    <a:pt x="348533" y="473412"/>
                    <a:pt x="320861" y="497769"/>
                  </a:cubicBezTo>
                  <a:lnTo>
                    <a:pt x="320861" y="67610"/>
                  </a:lnTo>
                  <a:cubicBezTo>
                    <a:pt x="348533" y="43327"/>
                    <a:pt x="384037" y="29920"/>
                    <a:pt x="420884" y="29920"/>
                  </a:cubicBezTo>
                  <a:close/>
                  <a:moveTo>
                    <a:pt x="19622" y="29920"/>
                  </a:moveTo>
                  <a:lnTo>
                    <a:pt x="187860" y="29920"/>
                  </a:lnTo>
                  <a:cubicBezTo>
                    <a:pt x="224715" y="29920"/>
                    <a:pt x="260228" y="43327"/>
                    <a:pt x="287907" y="67610"/>
                  </a:cubicBezTo>
                  <a:lnTo>
                    <a:pt x="287907" y="497769"/>
                  </a:lnTo>
                  <a:cubicBezTo>
                    <a:pt x="260228" y="473412"/>
                    <a:pt x="224715" y="460004"/>
                    <a:pt x="187860" y="460004"/>
                  </a:cubicBezTo>
                  <a:lnTo>
                    <a:pt x="19622" y="460004"/>
                  </a:lnTo>
                  <a:cubicBezTo>
                    <a:pt x="8804" y="460004"/>
                    <a:pt x="0" y="451289"/>
                    <a:pt x="0" y="440489"/>
                  </a:cubicBezTo>
                  <a:lnTo>
                    <a:pt x="0" y="49435"/>
                  </a:lnTo>
                  <a:cubicBezTo>
                    <a:pt x="0" y="38635"/>
                    <a:pt x="8804" y="29920"/>
                    <a:pt x="19622" y="29920"/>
                  </a:cubicBezTo>
                  <a:close/>
                  <a:moveTo>
                    <a:pt x="484356" y="0"/>
                  </a:moveTo>
                  <a:lnTo>
                    <a:pt x="515833" y="0"/>
                  </a:lnTo>
                  <a:cubicBezTo>
                    <a:pt x="526648" y="0"/>
                    <a:pt x="535450" y="8787"/>
                    <a:pt x="535450" y="19586"/>
                  </a:cubicBezTo>
                  <a:lnTo>
                    <a:pt x="535450" y="29937"/>
                  </a:lnTo>
                  <a:lnTo>
                    <a:pt x="535450" y="162791"/>
                  </a:lnTo>
                  <a:cubicBezTo>
                    <a:pt x="535450" y="167632"/>
                    <a:pt x="533660" y="172249"/>
                    <a:pt x="530378" y="175898"/>
                  </a:cubicBezTo>
                  <a:lnTo>
                    <a:pt x="507404" y="201367"/>
                  </a:lnTo>
                  <a:cubicBezTo>
                    <a:pt x="505465" y="203526"/>
                    <a:pt x="502780" y="204569"/>
                    <a:pt x="500095" y="204569"/>
                  </a:cubicBezTo>
                  <a:cubicBezTo>
                    <a:pt x="497409" y="204569"/>
                    <a:pt x="494799" y="203526"/>
                    <a:pt x="492860" y="201367"/>
                  </a:cubicBezTo>
                  <a:lnTo>
                    <a:pt x="469811" y="175898"/>
                  </a:lnTo>
                  <a:cubicBezTo>
                    <a:pt x="466604" y="172249"/>
                    <a:pt x="464814" y="167632"/>
                    <a:pt x="464814" y="162791"/>
                  </a:cubicBezTo>
                  <a:lnTo>
                    <a:pt x="464814" y="29937"/>
                  </a:lnTo>
                  <a:lnTo>
                    <a:pt x="464814" y="19586"/>
                  </a:lnTo>
                  <a:cubicBezTo>
                    <a:pt x="464814" y="8787"/>
                    <a:pt x="473541" y="0"/>
                    <a:pt x="484356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圆形"/>
            <p:cNvSpPr/>
            <p:nvPr/>
          </p:nvSpPr>
          <p:spPr bwMode="auto">
            <a:xfrm>
              <a:off x="2794706" y="2978709"/>
              <a:ext cx="1064024" cy="1073062"/>
            </a:xfrm>
            <a:prstGeom prst="ellipse">
              <a:avLst/>
            </a:prstGeom>
            <a:solidFill>
              <a:srgbClr val="E2087A"/>
            </a:solidFill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 defTabSz="914400">
                <a:spcBef>
                  <a:spcPct val="0"/>
                </a:spcBef>
              </a:pPr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图标"/>
            <p:cNvSpPr/>
            <p:nvPr/>
          </p:nvSpPr>
          <p:spPr bwMode="auto">
            <a:xfrm>
              <a:off x="3126388" y="3315214"/>
              <a:ext cx="400660" cy="400052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8649" h="594741">
                  <a:moveTo>
                    <a:pt x="411175" y="315251"/>
                  </a:moveTo>
                  <a:cubicBezTo>
                    <a:pt x="392328" y="315251"/>
                    <a:pt x="373301" y="322420"/>
                    <a:pt x="358940" y="336757"/>
                  </a:cubicBezTo>
                  <a:cubicBezTo>
                    <a:pt x="330220" y="365432"/>
                    <a:pt x="330220" y="411311"/>
                    <a:pt x="358940" y="439986"/>
                  </a:cubicBezTo>
                  <a:cubicBezTo>
                    <a:pt x="387661" y="468660"/>
                    <a:pt x="435049" y="468660"/>
                    <a:pt x="462333" y="439986"/>
                  </a:cubicBezTo>
                  <a:cubicBezTo>
                    <a:pt x="491053" y="411311"/>
                    <a:pt x="491053" y="365432"/>
                    <a:pt x="462333" y="336757"/>
                  </a:cubicBezTo>
                  <a:cubicBezTo>
                    <a:pt x="448691" y="322420"/>
                    <a:pt x="430023" y="315251"/>
                    <a:pt x="411175" y="315251"/>
                  </a:cubicBezTo>
                  <a:close/>
                  <a:moveTo>
                    <a:pt x="410816" y="276182"/>
                  </a:moveTo>
                  <a:cubicBezTo>
                    <a:pt x="439716" y="276182"/>
                    <a:pt x="468795" y="287293"/>
                    <a:pt x="491053" y="309516"/>
                  </a:cubicBezTo>
                  <a:cubicBezTo>
                    <a:pt x="525517" y="342492"/>
                    <a:pt x="532697" y="394106"/>
                    <a:pt x="514029" y="435685"/>
                  </a:cubicBezTo>
                  <a:lnTo>
                    <a:pt x="578649" y="500203"/>
                  </a:lnTo>
                  <a:lnTo>
                    <a:pt x="522645" y="556118"/>
                  </a:lnTo>
                  <a:lnTo>
                    <a:pt x="458025" y="491600"/>
                  </a:lnTo>
                  <a:cubicBezTo>
                    <a:pt x="416381" y="510239"/>
                    <a:pt x="366121" y="503070"/>
                    <a:pt x="331656" y="468660"/>
                  </a:cubicBezTo>
                  <a:cubicBezTo>
                    <a:pt x="287140" y="424215"/>
                    <a:pt x="287140" y="352528"/>
                    <a:pt x="331656" y="309516"/>
                  </a:cubicBezTo>
                  <a:cubicBezTo>
                    <a:pt x="353197" y="287293"/>
                    <a:pt x="381917" y="276182"/>
                    <a:pt x="410816" y="276182"/>
                  </a:cubicBezTo>
                  <a:close/>
                  <a:moveTo>
                    <a:pt x="134949" y="20001"/>
                  </a:moveTo>
                  <a:lnTo>
                    <a:pt x="134949" y="144835"/>
                  </a:lnTo>
                  <a:lnTo>
                    <a:pt x="17242" y="144835"/>
                  </a:lnTo>
                  <a:close/>
                  <a:moveTo>
                    <a:pt x="172278" y="0"/>
                  </a:moveTo>
                  <a:lnTo>
                    <a:pt x="480943" y="0"/>
                  </a:lnTo>
                  <a:lnTo>
                    <a:pt x="480943" y="276591"/>
                  </a:lnTo>
                  <a:cubicBezTo>
                    <a:pt x="460844" y="263693"/>
                    <a:pt x="436438" y="256527"/>
                    <a:pt x="410596" y="256527"/>
                  </a:cubicBezTo>
                  <a:cubicBezTo>
                    <a:pt x="381883" y="256527"/>
                    <a:pt x="354606" y="265126"/>
                    <a:pt x="331636" y="282323"/>
                  </a:cubicBezTo>
                  <a:lnTo>
                    <a:pt x="81832" y="282323"/>
                  </a:lnTo>
                  <a:lnTo>
                    <a:pt x="81832" y="322450"/>
                  </a:lnTo>
                  <a:lnTo>
                    <a:pt x="295744" y="322450"/>
                  </a:lnTo>
                  <a:cubicBezTo>
                    <a:pt x="288566" y="335348"/>
                    <a:pt x="282823" y="351112"/>
                    <a:pt x="279952" y="366877"/>
                  </a:cubicBezTo>
                  <a:lnTo>
                    <a:pt x="81832" y="366877"/>
                  </a:lnTo>
                  <a:lnTo>
                    <a:pt x="81832" y="407004"/>
                  </a:lnTo>
                  <a:lnTo>
                    <a:pt x="279952" y="407004"/>
                  </a:lnTo>
                  <a:cubicBezTo>
                    <a:pt x="281388" y="422768"/>
                    <a:pt x="287130" y="438532"/>
                    <a:pt x="294309" y="451430"/>
                  </a:cubicBezTo>
                  <a:lnTo>
                    <a:pt x="81832" y="451430"/>
                  </a:lnTo>
                  <a:lnTo>
                    <a:pt x="81832" y="491557"/>
                  </a:lnTo>
                  <a:lnTo>
                    <a:pt x="327329" y="491557"/>
                  </a:lnTo>
                  <a:cubicBezTo>
                    <a:pt x="350299" y="511621"/>
                    <a:pt x="380448" y="521653"/>
                    <a:pt x="410596" y="521653"/>
                  </a:cubicBezTo>
                  <a:cubicBezTo>
                    <a:pt x="424953" y="521653"/>
                    <a:pt x="439309" y="518786"/>
                    <a:pt x="453666" y="514487"/>
                  </a:cubicBezTo>
                  <a:lnTo>
                    <a:pt x="480943" y="543149"/>
                  </a:lnTo>
                  <a:lnTo>
                    <a:pt x="480943" y="594741"/>
                  </a:lnTo>
                  <a:lnTo>
                    <a:pt x="0" y="594741"/>
                  </a:lnTo>
                  <a:lnTo>
                    <a:pt x="0" y="180572"/>
                  </a:lnTo>
                  <a:lnTo>
                    <a:pt x="172278" y="18057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图标"/>
            <p:cNvSpPr/>
            <p:nvPr/>
          </p:nvSpPr>
          <p:spPr bwMode="auto">
            <a:xfrm>
              <a:off x="5557557" y="3053260"/>
              <a:ext cx="1068542" cy="1070803"/>
            </a:xfrm>
            <a:prstGeom prst="ellipse">
              <a:avLst/>
            </a:prstGeom>
            <a:solidFill>
              <a:srgbClr val="E2087A"/>
            </a:solidFill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 defTabSz="914400">
                <a:spcBef>
                  <a:spcPct val="0"/>
                </a:spcBef>
              </a:pPr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图标"/>
            <p:cNvSpPr/>
            <p:nvPr/>
          </p:nvSpPr>
          <p:spPr>
            <a:xfrm>
              <a:off x="5874552" y="3360105"/>
              <a:ext cx="434552" cy="376331"/>
            </a:xfrm>
            <a:custGeom>
              <a:avLst/>
              <a:gdLst>
                <a:gd name="connsiteX0" fmla="*/ 249942 w 604110"/>
                <a:gd name="connsiteY0" fmla="*/ 145082 h 523172"/>
                <a:gd name="connsiteX1" fmla="*/ 353179 w 604110"/>
                <a:gd name="connsiteY1" fmla="*/ 145082 h 523172"/>
                <a:gd name="connsiteX2" fmla="*/ 353179 w 604110"/>
                <a:gd name="connsiteY2" fmla="*/ 523172 h 523172"/>
                <a:gd name="connsiteX3" fmla="*/ 249942 w 604110"/>
                <a:gd name="connsiteY3" fmla="*/ 523172 h 523172"/>
                <a:gd name="connsiteX4" fmla="*/ 0 w 604110"/>
                <a:gd name="connsiteY4" fmla="*/ 53700 h 523172"/>
                <a:gd name="connsiteX5" fmla="*/ 227220 w 604110"/>
                <a:gd name="connsiteY5" fmla="*/ 145141 h 523172"/>
                <a:gd name="connsiteX6" fmla="*/ 227220 w 604110"/>
                <a:gd name="connsiteY6" fmla="*/ 523172 h 523172"/>
                <a:gd name="connsiteX7" fmla="*/ 0 w 604110"/>
                <a:gd name="connsiteY7" fmla="*/ 414508 h 523172"/>
                <a:gd name="connsiteX8" fmla="*/ 604110 w 604110"/>
                <a:gd name="connsiteY8" fmla="*/ 49819 h 523172"/>
                <a:gd name="connsiteX9" fmla="*/ 604110 w 604110"/>
                <a:gd name="connsiteY9" fmla="*/ 410805 h 523172"/>
                <a:gd name="connsiteX10" fmla="*/ 376890 w 604110"/>
                <a:gd name="connsiteY10" fmla="*/ 519361 h 523172"/>
                <a:gd name="connsiteX11" fmla="*/ 376890 w 604110"/>
                <a:gd name="connsiteY11" fmla="*/ 141274 h 523172"/>
                <a:gd name="connsiteX12" fmla="*/ 604110 w 604110"/>
                <a:gd name="connsiteY12" fmla="*/ 49819 h 523172"/>
                <a:gd name="connsiteX13" fmla="*/ 76296 w 604110"/>
                <a:gd name="connsiteY13" fmla="*/ 0 h 523172"/>
                <a:gd name="connsiteX14" fmla="*/ 299911 w 604110"/>
                <a:gd name="connsiteY14" fmla="*/ 70898 h 523172"/>
                <a:gd name="connsiteX15" fmla="*/ 523650 w 604110"/>
                <a:gd name="connsiteY15" fmla="*/ 0 h 523172"/>
                <a:gd name="connsiteX16" fmla="*/ 563111 w 604110"/>
                <a:gd name="connsiteY16" fmla="*/ 29376 h 523172"/>
                <a:gd name="connsiteX17" fmla="*/ 353147 w 604110"/>
                <a:gd name="connsiteY17" fmla="*/ 119114 h 523172"/>
                <a:gd name="connsiteX18" fmla="*/ 301524 w 604110"/>
                <a:gd name="connsiteY18" fmla="*/ 119114 h 523172"/>
                <a:gd name="connsiteX19" fmla="*/ 298422 w 604110"/>
                <a:gd name="connsiteY19" fmla="*/ 119114 h 523172"/>
                <a:gd name="connsiteX20" fmla="*/ 246675 w 604110"/>
                <a:gd name="connsiteY20" fmla="*/ 119114 h 523172"/>
                <a:gd name="connsiteX21" fmla="*/ 36835 w 604110"/>
                <a:gd name="connsiteY21" fmla="*/ 29376 h 52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4110" h="523172">
                  <a:moveTo>
                    <a:pt x="249942" y="145082"/>
                  </a:moveTo>
                  <a:lnTo>
                    <a:pt x="353179" y="145082"/>
                  </a:lnTo>
                  <a:lnTo>
                    <a:pt x="353179" y="523172"/>
                  </a:lnTo>
                  <a:lnTo>
                    <a:pt x="249942" y="523172"/>
                  </a:lnTo>
                  <a:close/>
                  <a:moveTo>
                    <a:pt x="0" y="53700"/>
                  </a:moveTo>
                  <a:cubicBezTo>
                    <a:pt x="0" y="53700"/>
                    <a:pt x="167282" y="63241"/>
                    <a:pt x="227220" y="145141"/>
                  </a:cubicBezTo>
                  <a:lnTo>
                    <a:pt x="227220" y="523172"/>
                  </a:lnTo>
                  <a:cubicBezTo>
                    <a:pt x="227220" y="523172"/>
                    <a:pt x="206496" y="414508"/>
                    <a:pt x="0" y="414508"/>
                  </a:cubicBezTo>
                  <a:close/>
                  <a:moveTo>
                    <a:pt x="604110" y="49819"/>
                  </a:moveTo>
                  <a:lnTo>
                    <a:pt x="604110" y="410805"/>
                  </a:lnTo>
                  <a:cubicBezTo>
                    <a:pt x="397614" y="410805"/>
                    <a:pt x="376890" y="519361"/>
                    <a:pt x="376890" y="519361"/>
                  </a:cubicBezTo>
                  <a:lnTo>
                    <a:pt x="376890" y="141274"/>
                  </a:lnTo>
                  <a:cubicBezTo>
                    <a:pt x="436828" y="59485"/>
                    <a:pt x="604110" y="49819"/>
                    <a:pt x="604110" y="49819"/>
                  </a:cubicBezTo>
                  <a:close/>
                  <a:moveTo>
                    <a:pt x="76296" y="0"/>
                  </a:moveTo>
                  <a:cubicBezTo>
                    <a:pt x="76296" y="0"/>
                    <a:pt x="263304" y="27145"/>
                    <a:pt x="299911" y="70898"/>
                  </a:cubicBezTo>
                  <a:cubicBezTo>
                    <a:pt x="336642" y="27145"/>
                    <a:pt x="523650" y="0"/>
                    <a:pt x="523650" y="0"/>
                  </a:cubicBezTo>
                  <a:lnTo>
                    <a:pt x="563111" y="29376"/>
                  </a:lnTo>
                  <a:cubicBezTo>
                    <a:pt x="341110" y="82054"/>
                    <a:pt x="353147" y="119114"/>
                    <a:pt x="353147" y="119114"/>
                  </a:cubicBezTo>
                  <a:lnTo>
                    <a:pt x="301524" y="119114"/>
                  </a:lnTo>
                  <a:lnTo>
                    <a:pt x="298422" y="119114"/>
                  </a:lnTo>
                  <a:lnTo>
                    <a:pt x="246675" y="119114"/>
                  </a:lnTo>
                  <a:cubicBezTo>
                    <a:pt x="246675" y="119114"/>
                    <a:pt x="258712" y="82054"/>
                    <a:pt x="36835" y="29376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图标"/>
            <p:cNvSpPr/>
            <p:nvPr/>
          </p:nvSpPr>
          <p:spPr>
            <a:xfrm>
              <a:off x="4499076" y="3925236"/>
              <a:ext cx="438464" cy="395392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图标"/>
            <p:cNvSpPr/>
            <p:nvPr/>
          </p:nvSpPr>
          <p:spPr>
            <a:xfrm>
              <a:off x="7292429" y="4014822"/>
              <a:ext cx="436196" cy="394686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形状"/>
            <p:cNvSpPr/>
            <p:nvPr/>
          </p:nvSpPr>
          <p:spPr>
            <a:xfrm>
              <a:off x="660400" y="3402763"/>
              <a:ext cx="1309742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直线"/>
            <p:cNvSpPr/>
            <p:nvPr/>
          </p:nvSpPr>
          <p:spPr>
            <a:xfrm>
              <a:off x="10221858" y="3414203"/>
              <a:ext cx="1309742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759622" y="1707846"/>
            <a:ext cx="2540068" cy="1542937"/>
            <a:chOff x="802666" y="2150290"/>
            <a:chExt cx="2540068" cy="1542937"/>
          </a:xfrm>
        </p:grpSpPr>
        <p:sp>
          <p:nvSpPr>
            <p:cNvPr id="25" name="文本框 2"/>
            <p:cNvSpPr txBox="1"/>
            <p:nvPr/>
          </p:nvSpPr>
          <p:spPr>
            <a:xfrm>
              <a:off x="1561808" y="2150290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变量提取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形状"/>
            <p:cNvSpPr txBox="1"/>
            <p:nvPr/>
          </p:nvSpPr>
          <p:spPr>
            <a:xfrm>
              <a:off x="802666" y="2494347"/>
              <a:ext cx="2540068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支持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JsonPath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语法和直接通过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key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取值，提取变量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so easy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91234" y="4800337"/>
            <a:ext cx="2564960" cy="1558868"/>
            <a:chOff x="777774" y="5082802"/>
            <a:chExt cx="2564960" cy="1558868"/>
          </a:xfrm>
        </p:grpSpPr>
        <p:sp>
          <p:nvSpPr>
            <p:cNvPr id="28" name="文本框 2"/>
            <p:cNvSpPr txBox="1"/>
            <p:nvPr/>
          </p:nvSpPr>
          <p:spPr>
            <a:xfrm>
              <a:off x="1654438" y="5082802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失败重试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"/>
            <p:cNvSpPr txBox="1"/>
            <p:nvPr/>
          </p:nvSpPr>
          <p:spPr>
            <a:xfrm>
              <a:off x="777774" y="5442790"/>
              <a:ext cx="256496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支持用例重试机制，避免网络因素波动影响造成运行失败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839374" y="1707846"/>
            <a:ext cx="2560793" cy="1579196"/>
            <a:chOff x="4826506" y="5081342"/>
            <a:chExt cx="2560793" cy="1579196"/>
          </a:xfrm>
        </p:grpSpPr>
        <p:sp>
          <p:nvSpPr>
            <p:cNvPr id="31" name="文本框 2"/>
            <p:cNvSpPr txBox="1"/>
            <p:nvPr/>
          </p:nvSpPr>
          <p:spPr>
            <a:xfrm>
              <a:off x="5430525" y="5081342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报告展示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2"/>
            <p:cNvSpPr txBox="1"/>
            <p:nvPr/>
          </p:nvSpPr>
          <p:spPr>
            <a:xfrm>
              <a:off x="4826506" y="5461658"/>
              <a:ext cx="256079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集成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XTestRunner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报告插件，让结果一目了然、赏心悦目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97050" y="4800337"/>
            <a:ext cx="2564960" cy="1207505"/>
            <a:chOff x="8849266" y="5065230"/>
            <a:chExt cx="2564960" cy="1207505"/>
          </a:xfrm>
        </p:grpSpPr>
        <p:sp>
          <p:nvSpPr>
            <p:cNvPr id="35" name="文本框 2"/>
            <p:cNvSpPr txBox="1"/>
            <p:nvPr/>
          </p:nvSpPr>
          <p:spPr>
            <a:xfrm>
              <a:off x="9381244" y="5065230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变量管理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2"/>
            <p:cNvSpPr txBox="1"/>
            <p:nvPr/>
          </p:nvSpPr>
          <p:spPr>
            <a:xfrm>
              <a:off x="8849266" y="5442790"/>
              <a:ext cx="25649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引入变量上下文管理器，对变量进行管理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88513" y="1707846"/>
            <a:ext cx="2560793" cy="1174511"/>
            <a:chOff x="8849265" y="2149781"/>
            <a:chExt cx="2560793" cy="1174511"/>
          </a:xfrm>
        </p:grpSpPr>
        <p:sp>
          <p:nvSpPr>
            <p:cNvPr id="38" name="文本框 2"/>
            <p:cNvSpPr txBox="1"/>
            <p:nvPr/>
          </p:nvSpPr>
          <p:spPr>
            <a:xfrm>
              <a:off x="9393533" y="2149781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环境支持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2"/>
            <p:cNvSpPr txBox="1"/>
            <p:nvPr/>
          </p:nvSpPr>
          <p:spPr>
            <a:xfrm>
              <a:off x="8849265" y="2494347"/>
              <a:ext cx="256079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用例支持自由切换环境变量，不再局限一个环境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97095" y="-683700"/>
            <a:ext cx="1077877" cy="493487"/>
            <a:chOff x="5384800" y="1161142"/>
            <a:chExt cx="1077877" cy="493487"/>
          </a:xfrm>
        </p:grpSpPr>
        <p:sp>
          <p:nvSpPr>
            <p:cNvPr id="41" name="椭圆 40"/>
            <p:cNvSpPr/>
            <p:nvPr/>
          </p:nvSpPr>
          <p:spPr>
            <a:xfrm>
              <a:off x="5384800" y="1175657"/>
              <a:ext cx="478972" cy="478972"/>
            </a:xfrm>
            <a:prstGeom prst="ellipse">
              <a:avLst/>
            </a:prstGeom>
            <a:solidFill>
              <a:srgbClr val="E20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983705" y="1161142"/>
              <a:ext cx="478972" cy="478972"/>
            </a:xfrm>
            <a:prstGeom prst="ellipse">
              <a:avLst/>
            </a:prstGeom>
            <a:solidFill>
              <a:srgbClr val="1A2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391108" y="4850892"/>
            <a:ext cx="2564960" cy="1207505"/>
            <a:chOff x="8849266" y="5065230"/>
            <a:chExt cx="2564960" cy="1207505"/>
          </a:xfrm>
        </p:grpSpPr>
        <p:sp>
          <p:nvSpPr>
            <p:cNvPr id="43" name="文本框 2"/>
            <p:cNvSpPr txBox="1"/>
            <p:nvPr/>
          </p:nvSpPr>
          <p:spPr>
            <a:xfrm>
              <a:off x="9381244" y="5065230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钉钉消息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2"/>
            <p:cNvSpPr txBox="1"/>
            <p:nvPr/>
          </p:nvSpPr>
          <p:spPr>
            <a:xfrm>
              <a:off x="8849266" y="5442790"/>
              <a:ext cx="25649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支持钉钉机器人消息功能 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.....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6" name="图形 4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4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9" presetID="2" presetClass="entr" presetSubtype="4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设计模式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8037" y="3231807"/>
            <a:ext cx="2511636" cy="2511636"/>
          </a:xfrm>
          <a:prstGeom prst="ellipse">
            <a:avLst/>
          </a:prstGeom>
        </p:spPr>
      </p:pic>
      <p:sp>
        <p:nvSpPr>
          <p:cNvPr id="6" name="Freeform: Shape 5"/>
          <p:cNvSpPr/>
          <p:nvPr/>
        </p:nvSpPr>
        <p:spPr bwMode="auto">
          <a:xfrm>
            <a:off x="4245244" y="3571561"/>
            <a:ext cx="33703" cy="37592"/>
          </a:xfrm>
          <a:custGeom>
            <a:avLst/>
            <a:gdLst>
              <a:gd name="T0" fmla="*/ 5 w 11"/>
              <a:gd name="T1" fmla="*/ 12 h 12"/>
              <a:gd name="T2" fmla="*/ 3 w 11"/>
              <a:gd name="T3" fmla="*/ 11 h 12"/>
              <a:gd name="T4" fmla="*/ 1 w 11"/>
              <a:gd name="T5" fmla="*/ 5 h 12"/>
              <a:gd name="T6" fmla="*/ 3 w 11"/>
              <a:gd name="T7" fmla="*/ 3 h 12"/>
              <a:gd name="T8" fmla="*/ 9 w 11"/>
              <a:gd name="T9" fmla="*/ 2 h 12"/>
              <a:gd name="T10" fmla="*/ 10 w 11"/>
              <a:gd name="T11" fmla="*/ 8 h 12"/>
              <a:gd name="T12" fmla="*/ 9 w 11"/>
              <a:gd name="T13" fmla="*/ 10 h 12"/>
              <a:gd name="T14" fmla="*/ 5 w 11"/>
              <a:gd name="T1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2">
                <a:moveTo>
                  <a:pt x="5" y="12"/>
                </a:moveTo>
                <a:cubicBezTo>
                  <a:pt x="4" y="12"/>
                  <a:pt x="3" y="11"/>
                  <a:pt x="3" y="11"/>
                </a:cubicBezTo>
                <a:cubicBezTo>
                  <a:pt x="1" y="10"/>
                  <a:pt x="0" y="7"/>
                  <a:pt x="1" y="5"/>
                </a:cubicBezTo>
                <a:cubicBezTo>
                  <a:pt x="3" y="3"/>
                  <a:pt x="3" y="3"/>
                  <a:pt x="3" y="3"/>
                </a:cubicBezTo>
                <a:cubicBezTo>
                  <a:pt x="4" y="1"/>
                  <a:pt x="7" y="0"/>
                  <a:pt x="9" y="2"/>
                </a:cubicBezTo>
                <a:cubicBezTo>
                  <a:pt x="11" y="3"/>
                  <a:pt x="11" y="6"/>
                  <a:pt x="10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8" y="11"/>
                  <a:pt x="6" y="12"/>
                  <a:pt x="5" y="12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: Shape 6"/>
          <p:cNvSpPr/>
          <p:nvPr/>
        </p:nvSpPr>
        <p:spPr bwMode="auto">
          <a:xfrm>
            <a:off x="3931551" y="3624708"/>
            <a:ext cx="316285" cy="705160"/>
          </a:xfrm>
          <a:custGeom>
            <a:avLst/>
            <a:gdLst>
              <a:gd name="T0" fmla="*/ 4 w 103"/>
              <a:gd name="T1" fmla="*/ 230 h 230"/>
              <a:gd name="T2" fmla="*/ 1 w 103"/>
              <a:gd name="T3" fmla="*/ 221 h 230"/>
              <a:gd name="T4" fmla="*/ 10 w 103"/>
              <a:gd name="T5" fmla="*/ 223 h 230"/>
              <a:gd name="T6" fmla="*/ 5 w 103"/>
              <a:gd name="T7" fmla="*/ 230 h 230"/>
              <a:gd name="T8" fmla="*/ 9 w 103"/>
              <a:gd name="T9" fmla="*/ 209 h 230"/>
              <a:gd name="T10" fmla="*/ 7 w 103"/>
              <a:gd name="T11" fmla="*/ 200 h 230"/>
              <a:gd name="T12" fmla="*/ 15 w 103"/>
              <a:gd name="T13" fmla="*/ 202 h 230"/>
              <a:gd name="T14" fmla="*/ 10 w 103"/>
              <a:gd name="T15" fmla="*/ 209 h 230"/>
              <a:gd name="T16" fmla="*/ 14 w 103"/>
              <a:gd name="T17" fmla="*/ 189 h 230"/>
              <a:gd name="T18" fmla="*/ 13 w 103"/>
              <a:gd name="T19" fmla="*/ 179 h 230"/>
              <a:gd name="T20" fmla="*/ 21 w 103"/>
              <a:gd name="T21" fmla="*/ 181 h 230"/>
              <a:gd name="T22" fmla="*/ 16 w 103"/>
              <a:gd name="T23" fmla="*/ 189 h 230"/>
              <a:gd name="T24" fmla="*/ 21 w 103"/>
              <a:gd name="T25" fmla="*/ 168 h 230"/>
              <a:gd name="T26" fmla="*/ 19 w 103"/>
              <a:gd name="T27" fmla="*/ 158 h 230"/>
              <a:gd name="T28" fmla="*/ 28 w 103"/>
              <a:gd name="T29" fmla="*/ 161 h 230"/>
              <a:gd name="T30" fmla="*/ 22 w 103"/>
              <a:gd name="T31" fmla="*/ 168 h 230"/>
              <a:gd name="T32" fmla="*/ 28 w 103"/>
              <a:gd name="T33" fmla="*/ 148 h 230"/>
              <a:gd name="T34" fmla="*/ 27 w 103"/>
              <a:gd name="T35" fmla="*/ 138 h 230"/>
              <a:gd name="T36" fmla="*/ 35 w 103"/>
              <a:gd name="T37" fmla="*/ 141 h 230"/>
              <a:gd name="T38" fmla="*/ 29 w 103"/>
              <a:gd name="T39" fmla="*/ 148 h 230"/>
              <a:gd name="T40" fmla="*/ 35 w 103"/>
              <a:gd name="T41" fmla="*/ 127 h 230"/>
              <a:gd name="T42" fmla="*/ 34 w 103"/>
              <a:gd name="T43" fmla="*/ 118 h 230"/>
              <a:gd name="T44" fmla="*/ 43 w 103"/>
              <a:gd name="T45" fmla="*/ 121 h 230"/>
              <a:gd name="T46" fmla="*/ 37 w 103"/>
              <a:gd name="T47" fmla="*/ 128 h 230"/>
              <a:gd name="T48" fmla="*/ 43 w 103"/>
              <a:gd name="T49" fmla="*/ 108 h 230"/>
              <a:gd name="T50" fmla="*/ 43 w 103"/>
              <a:gd name="T51" fmla="*/ 98 h 230"/>
              <a:gd name="T52" fmla="*/ 51 w 103"/>
              <a:gd name="T53" fmla="*/ 101 h 230"/>
              <a:gd name="T54" fmla="*/ 45 w 103"/>
              <a:gd name="T55" fmla="*/ 108 h 230"/>
              <a:gd name="T56" fmla="*/ 52 w 103"/>
              <a:gd name="T57" fmla="*/ 88 h 230"/>
              <a:gd name="T58" fmla="*/ 52 w 103"/>
              <a:gd name="T59" fmla="*/ 78 h 230"/>
              <a:gd name="T60" fmla="*/ 60 w 103"/>
              <a:gd name="T61" fmla="*/ 82 h 230"/>
              <a:gd name="T62" fmla="*/ 54 w 103"/>
              <a:gd name="T63" fmla="*/ 88 h 230"/>
              <a:gd name="T64" fmla="*/ 62 w 103"/>
              <a:gd name="T65" fmla="*/ 68 h 230"/>
              <a:gd name="T66" fmla="*/ 62 w 103"/>
              <a:gd name="T67" fmla="*/ 59 h 230"/>
              <a:gd name="T68" fmla="*/ 69 w 103"/>
              <a:gd name="T69" fmla="*/ 63 h 230"/>
              <a:gd name="T70" fmla="*/ 64 w 103"/>
              <a:gd name="T71" fmla="*/ 69 h 230"/>
              <a:gd name="T72" fmla="*/ 71 w 103"/>
              <a:gd name="T73" fmla="*/ 49 h 230"/>
              <a:gd name="T74" fmla="*/ 72 w 103"/>
              <a:gd name="T75" fmla="*/ 40 h 230"/>
              <a:gd name="T76" fmla="*/ 80 w 103"/>
              <a:gd name="T77" fmla="*/ 44 h 230"/>
              <a:gd name="T78" fmla="*/ 74 w 103"/>
              <a:gd name="T79" fmla="*/ 50 h 230"/>
              <a:gd name="T80" fmla="*/ 82 w 103"/>
              <a:gd name="T81" fmla="*/ 31 h 230"/>
              <a:gd name="T82" fmla="*/ 83 w 103"/>
              <a:gd name="T83" fmla="*/ 21 h 230"/>
              <a:gd name="T84" fmla="*/ 90 w 103"/>
              <a:gd name="T85" fmla="*/ 25 h 230"/>
              <a:gd name="T86" fmla="*/ 84 w 103"/>
              <a:gd name="T87" fmla="*/ 31 h 230"/>
              <a:gd name="T88" fmla="*/ 93 w 103"/>
              <a:gd name="T89" fmla="*/ 12 h 230"/>
              <a:gd name="T90" fmla="*/ 94 w 103"/>
              <a:gd name="T91" fmla="*/ 2 h 230"/>
              <a:gd name="T92" fmla="*/ 101 w 103"/>
              <a:gd name="T93" fmla="*/ 7 h 230"/>
              <a:gd name="T94" fmla="*/ 95 w 103"/>
              <a:gd name="T95" fmla="*/ 1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3" h="230">
                <a:moveTo>
                  <a:pt x="5" y="230"/>
                </a:moveTo>
                <a:cubicBezTo>
                  <a:pt x="4" y="230"/>
                  <a:pt x="4" y="230"/>
                  <a:pt x="4" y="230"/>
                </a:cubicBezTo>
                <a:cubicBezTo>
                  <a:pt x="1" y="230"/>
                  <a:pt x="0" y="227"/>
                  <a:pt x="0" y="225"/>
                </a:cubicBezTo>
                <a:cubicBezTo>
                  <a:pt x="1" y="221"/>
                  <a:pt x="1" y="221"/>
                  <a:pt x="1" y="221"/>
                </a:cubicBezTo>
                <a:cubicBezTo>
                  <a:pt x="2" y="218"/>
                  <a:pt x="4" y="217"/>
                  <a:pt x="7" y="217"/>
                </a:cubicBezTo>
                <a:cubicBezTo>
                  <a:pt x="9" y="218"/>
                  <a:pt x="11" y="220"/>
                  <a:pt x="10" y="223"/>
                </a:cubicBezTo>
                <a:cubicBezTo>
                  <a:pt x="9" y="227"/>
                  <a:pt x="9" y="227"/>
                  <a:pt x="9" y="227"/>
                </a:cubicBezTo>
                <a:cubicBezTo>
                  <a:pt x="9" y="229"/>
                  <a:pt x="7" y="230"/>
                  <a:pt x="5" y="230"/>
                </a:cubicBezTo>
                <a:close/>
                <a:moveTo>
                  <a:pt x="10" y="209"/>
                </a:moveTo>
                <a:cubicBezTo>
                  <a:pt x="10" y="209"/>
                  <a:pt x="9" y="209"/>
                  <a:pt x="9" y="209"/>
                </a:cubicBezTo>
                <a:cubicBezTo>
                  <a:pt x="6" y="209"/>
                  <a:pt x="5" y="206"/>
                  <a:pt x="6" y="204"/>
                </a:cubicBezTo>
                <a:cubicBezTo>
                  <a:pt x="7" y="200"/>
                  <a:pt x="7" y="200"/>
                  <a:pt x="7" y="200"/>
                </a:cubicBezTo>
                <a:cubicBezTo>
                  <a:pt x="7" y="197"/>
                  <a:pt x="10" y="196"/>
                  <a:pt x="12" y="197"/>
                </a:cubicBezTo>
                <a:cubicBezTo>
                  <a:pt x="15" y="197"/>
                  <a:pt x="16" y="200"/>
                  <a:pt x="15" y="202"/>
                </a:cubicBezTo>
                <a:cubicBezTo>
                  <a:pt x="14" y="206"/>
                  <a:pt x="14" y="206"/>
                  <a:pt x="14" y="206"/>
                </a:cubicBezTo>
                <a:cubicBezTo>
                  <a:pt x="14" y="208"/>
                  <a:pt x="12" y="209"/>
                  <a:pt x="10" y="209"/>
                </a:cubicBezTo>
                <a:close/>
                <a:moveTo>
                  <a:pt x="16" y="189"/>
                </a:moveTo>
                <a:cubicBezTo>
                  <a:pt x="15" y="189"/>
                  <a:pt x="15" y="189"/>
                  <a:pt x="14" y="189"/>
                </a:cubicBezTo>
                <a:cubicBezTo>
                  <a:pt x="12" y="188"/>
                  <a:pt x="11" y="185"/>
                  <a:pt x="11" y="183"/>
                </a:cubicBezTo>
                <a:cubicBezTo>
                  <a:pt x="13" y="179"/>
                  <a:pt x="13" y="179"/>
                  <a:pt x="13" y="179"/>
                </a:cubicBezTo>
                <a:cubicBezTo>
                  <a:pt x="13" y="177"/>
                  <a:pt x="16" y="175"/>
                  <a:pt x="18" y="176"/>
                </a:cubicBezTo>
                <a:cubicBezTo>
                  <a:pt x="21" y="177"/>
                  <a:pt x="22" y="179"/>
                  <a:pt x="21" y="181"/>
                </a:cubicBezTo>
                <a:cubicBezTo>
                  <a:pt x="20" y="186"/>
                  <a:pt x="20" y="186"/>
                  <a:pt x="20" y="186"/>
                </a:cubicBezTo>
                <a:cubicBezTo>
                  <a:pt x="19" y="187"/>
                  <a:pt x="18" y="189"/>
                  <a:pt x="16" y="189"/>
                </a:cubicBezTo>
                <a:close/>
                <a:moveTo>
                  <a:pt x="22" y="168"/>
                </a:moveTo>
                <a:cubicBezTo>
                  <a:pt x="22" y="168"/>
                  <a:pt x="21" y="168"/>
                  <a:pt x="21" y="168"/>
                </a:cubicBezTo>
                <a:cubicBezTo>
                  <a:pt x="18" y="167"/>
                  <a:pt x="17" y="165"/>
                  <a:pt x="18" y="162"/>
                </a:cubicBezTo>
                <a:cubicBezTo>
                  <a:pt x="19" y="158"/>
                  <a:pt x="19" y="158"/>
                  <a:pt x="19" y="158"/>
                </a:cubicBezTo>
                <a:cubicBezTo>
                  <a:pt x="20" y="156"/>
                  <a:pt x="23" y="155"/>
                  <a:pt x="25" y="155"/>
                </a:cubicBezTo>
                <a:cubicBezTo>
                  <a:pt x="27" y="156"/>
                  <a:pt x="29" y="159"/>
                  <a:pt x="28" y="161"/>
                </a:cubicBezTo>
                <a:cubicBezTo>
                  <a:pt x="26" y="165"/>
                  <a:pt x="26" y="165"/>
                  <a:pt x="26" y="165"/>
                </a:cubicBezTo>
                <a:cubicBezTo>
                  <a:pt x="26" y="167"/>
                  <a:pt x="24" y="168"/>
                  <a:pt x="22" y="168"/>
                </a:cubicBezTo>
                <a:close/>
                <a:moveTo>
                  <a:pt x="29" y="148"/>
                </a:moveTo>
                <a:cubicBezTo>
                  <a:pt x="29" y="148"/>
                  <a:pt x="28" y="148"/>
                  <a:pt x="28" y="148"/>
                </a:cubicBezTo>
                <a:cubicBezTo>
                  <a:pt x="25" y="147"/>
                  <a:pt x="24" y="144"/>
                  <a:pt x="25" y="142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6"/>
                  <a:pt x="30" y="134"/>
                  <a:pt x="32" y="135"/>
                </a:cubicBezTo>
                <a:cubicBezTo>
                  <a:pt x="35" y="136"/>
                  <a:pt x="36" y="139"/>
                  <a:pt x="35" y="141"/>
                </a:cubicBezTo>
                <a:cubicBezTo>
                  <a:pt x="33" y="145"/>
                  <a:pt x="33" y="145"/>
                  <a:pt x="33" y="145"/>
                </a:cubicBezTo>
                <a:cubicBezTo>
                  <a:pt x="33" y="147"/>
                  <a:pt x="31" y="148"/>
                  <a:pt x="29" y="148"/>
                </a:cubicBezTo>
                <a:close/>
                <a:moveTo>
                  <a:pt x="37" y="128"/>
                </a:moveTo>
                <a:cubicBezTo>
                  <a:pt x="36" y="128"/>
                  <a:pt x="36" y="128"/>
                  <a:pt x="35" y="127"/>
                </a:cubicBezTo>
                <a:cubicBezTo>
                  <a:pt x="33" y="127"/>
                  <a:pt x="32" y="124"/>
                  <a:pt x="33" y="122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5" y="115"/>
                  <a:pt x="38" y="114"/>
                  <a:pt x="40" y="115"/>
                </a:cubicBezTo>
                <a:cubicBezTo>
                  <a:pt x="42" y="116"/>
                  <a:pt x="44" y="119"/>
                  <a:pt x="43" y="121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0" y="127"/>
                  <a:pt x="39" y="128"/>
                  <a:pt x="37" y="128"/>
                </a:cubicBezTo>
                <a:close/>
                <a:moveTo>
                  <a:pt x="45" y="108"/>
                </a:moveTo>
                <a:cubicBezTo>
                  <a:pt x="45" y="108"/>
                  <a:pt x="44" y="108"/>
                  <a:pt x="43" y="108"/>
                </a:cubicBezTo>
                <a:cubicBezTo>
                  <a:pt x="41" y="107"/>
                  <a:pt x="40" y="104"/>
                  <a:pt x="41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44" y="95"/>
                  <a:pt x="46" y="94"/>
                  <a:pt x="49" y="95"/>
                </a:cubicBezTo>
                <a:cubicBezTo>
                  <a:pt x="51" y="96"/>
                  <a:pt x="52" y="99"/>
                  <a:pt x="51" y="101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49" y="107"/>
                  <a:pt x="47" y="108"/>
                  <a:pt x="45" y="108"/>
                </a:cubicBezTo>
                <a:close/>
                <a:moveTo>
                  <a:pt x="54" y="88"/>
                </a:moveTo>
                <a:cubicBezTo>
                  <a:pt x="53" y="88"/>
                  <a:pt x="53" y="88"/>
                  <a:pt x="52" y="88"/>
                </a:cubicBezTo>
                <a:cubicBezTo>
                  <a:pt x="50" y="87"/>
                  <a:pt x="49" y="84"/>
                  <a:pt x="50" y="82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6"/>
                  <a:pt x="56" y="75"/>
                  <a:pt x="58" y="76"/>
                </a:cubicBezTo>
                <a:cubicBezTo>
                  <a:pt x="60" y="77"/>
                  <a:pt x="61" y="80"/>
                  <a:pt x="60" y="82"/>
                </a:cubicBezTo>
                <a:cubicBezTo>
                  <a:pt x="58" y="86"/>
                  <a:pt x="58" y="86"/>
                  <a:pt x="58" y="86"/>
                </a:cubicBezTo>
                <a:cubicBezTo>
                  <a:pt x="57" y="87"/>
                  <a:pt x="56" y="88"/>
                  <a:pt x="54" y="88"/>
                </a:cubicBezTo>
                <a:close/>
                <a:moveTo>
                  <a:pt x="64" y="69"/>
                </a:moveTo>
                <a:cubicBezTo>
                  <a:pt x="63" y="69"/>
                  <a:pt x="62" y="69"/>
                  <a:pt x="62" y="68"/>
                </a:cubicBezTo>
                <a:cubicBezTo>
                  <a:pt x="59" y="67"/>
                  <a:pt x="58" y="65"/>
                  <a:pt x="60" y="62"/>
                </a:cubicBezTo>
                <a:cubicBezTo>
                  <a:pt x="62" y="59"/>
                  <a:pt x="62" y="59"/>
                  <a:pt x="62" y="59"/>
                </a:cubicBezTo>
                <a:cubicBezTo>
                  <a:pt x="63" y="56"/>
                  <a:pt x="65" y="56"/>
                  <a:pt x="68" y="57"/>
                </a:cubicBezTo>
                <a:cubicBezTo>
                  <a:pt x="70" y="58"/>
                  <a:pt x="71" y="61"/>
                  <a:pt x="69" y="63"/>
                </a:cubicBezTo>
                <a:cubicBezTo>
                  <a:pt x="67" y="66"/>
                  <a:pt x="67" y="66"/>
                  <a:pt x="67" y="66"/>
                </a:cubicBezTo>
                <a:cubicBezTo>
                  <a:pt x="67" y="68"/>
                  <a:pt x="65" y="69"/>
                  <a:pt x="64" y="69"/>
                </a:cubicBezTo>
                <a:close/>
                <a:moveTo>
                  <a:pt x="74" y="50"/>
                </a:moveTo>
                <a:cubicBezTo>
                  <a:pt x="73" y="50"/>
                  <a:pt x="72" y="50"/>
                  <a:pt x="71" y="49"/>
                </a:cubicBezTo>
                <a:cubicBezTo>
                  <a:pt x="69" y="48"/>
                  <a:pt x="69" y="45"/>
                  <a:pt x="70" y="43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37"/>
                  <a:pt x="76" y="37"/>
                  <a:pt x="78" y="38"/>
                </a:cubicBezTo>
                <a:cubicBezTo>
                  <a:pt x="80" y="39"/>
                  <a:pt x="81" y="42"/>
                  <a:pt x="80" y="44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9"/>
                  <a:pt x="75" y="50"/>
                  <a:pt x="74" y="50"/>
                </a:cubicBezTo>
                <a:close/>
                <a:moveTo>
                  <a:pt x="84" y="31"/>
                </a:moveTo>
                <a:cubicBezTo>
                  <a:pt x="83" y="31"/>
                  <a:pt x="83" y="31"/>
                  <a:pt x="82" y="31"/>
                </a:cubicBezTo>
                <a:cubicBezTo>
                  <a:pt x="80" y="29"/>
                  <a:pt x="79" y="27"/>
                  <a:pt x="80" y="24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19"/>
                  <a:pt x="87" y="18"/>
                  <a:pt x="89" y="19"/>
                </a:cubicBezTo>
                <a:cubicBezTo>
                  <a:pt x="91" y="20"/>
                  <a:pt x="91" y="23"/>
                  <a:pt x="90" y="25"/>
                </a:cubicBezTo>
                <a:cubicBezTo>
                  <a:pt x="88" y="29"/>
                  <a:pt x="88" y="29"/>
                  <a:pt x="88" y="29"/>
                </a:cubicBezTo>
                <a:cubicBezTo>
                  <a:pt x="87" y="30"/>
                  <a:pt x="86" y="31"/>
                  <a:pt x="84" y="31"/>
                </a:cubicBezTo>
                <a:close/>
                <a:moveTo>
                  <a:pt x="95" y="13"/>
                </a:moveTo>
                <a:cubicBezTo>
                  <a:pt x="95" y="13"/>
                  <a:pt x="94" y="12"/>
                  <a:pt x="93" y="12"/>
                </a:cubicBezTo>
                <a:cubicBezTo>
                  <a:pt x="91" y="11"/>
                  <a:pt x="90" y="8"/>
                  <a:pt x="92" y="6"/>
                </a:cubicBezTo>
                <a:cubicBezTo>
                  <a:pt x="94" y="2"/>
                  <a:pt x="94" y="2"/>
                  <a:pt x="94" y="2"/>
                </a:cubicBezTo>
                <a:cubicBezTo>
                  <a:pt x="95" y="0"/>
                  <a:pt x="98" y="0"/>
                  <a:pt x="100" y="1"/>
                </a:cubicBezTo>
                <a:cubicBezTo>
                  <a:pt x="102" y="2"/>
                  <a:pt x="103" y="5"/>
                  <a:pt x="101" y="7"/>
                </a:cubicBezTo>
                <a:cubicBezTo>
                  <a:pt x="99" y="11"/>
                  <a:pt x="99" y="11"/>
                  <a:pt x="99" y="11"/>
                </a:cubicBezTo>
                <a:cubicBezTo>
                  <a:pt x="98" y="12"/>
                  <a:pt x="97" y="13"/>
                  <a:pt x="95" y="13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: Shape 7"/>
          <p:cNvSpPr/>
          <p:nvPr/>
        </p:nvSpPr>
        <p:spPr bwMode="auto">
          <a:xfrm>
            <a:off x="3919885" y="4354496"/>
            <a:ext cx="31110" cy="24629"/>
          </a:xfrm>
          <a:custGeom>
            <a:avLst/>
            <a:gdLst>
              <a:gd name="T0" fmla="*/ 9 w 10"/>
              <a:gd name="T1" fmla="*/ 8 h 8"/>
              <a:gd name="T2" fmla="*/ 4 w 10"/>
              <a:gd name="T3" fmla="*/ 7 h 8"/>
              <a:gd name="T4" fmla="*/ 0 w 10"/>
              <a:gd name="T5" fmla="*/ 6 h 8"/>
              <a:gd name="T6" fmla="*/ 1 w 10"/>
              <a:gd name="T7" fmla="*/ 4 h 8"/>
              <a:gd name="T8" fmla="*/ 6 w 10"/>
              <a:gd name="T9" fmla="*/ 1 h 8"/>
              <a:gd name="T10" fmla="*/ 9 w 10"/>
              <a:gd name="T11" fmla="*/ 6 h 8"/>
              <a:gd name="T12" fmla="*/ 9 w 10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8">
                <a:moveTo>
                  <a:pt x="9" y="8"/>
                </a:moveTo>
                <a:cubicBezTo>
                  <a:pt x="4" y="7"/>
                  <a:pt x="4" y="7"/>
                  <a:pt x="4" y="7"/>
                </a:cubicBezTo>
                <a:cubicBezTo>
                  <a:pt x="0" y="6"/>
                  <a:pt x="0" y="6"/>
                  <a:pt x="0" y="6"/>
                </a:cubicBezTo>
                <a:cubicBezTo>
                  <a:pt x="1" y="4"/>
                  <a:pt x="1" y="4"/>
                  <a:pt x="1" y="4"/>
                </a:cubicBezTo>
                <a:cubicBezTo>
                  <a:pt x="1" y="2"/>
                  <a:pt x="3" y="0"/>
                  <a:pt x="6" y="1"/>
                </a:cubicBezTo>
                <a:cubicBezTo>
                  <a:pt x="8" y="1"/>
                  <a:pt x="10" y="3"/>
                  <a:pt x="9" y="6"/>
                </a:cubicBezTo>
                <a:lnTo>
                  <a:pt x="9" y="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reeform: Shape 8"/>
          <p:cNvSpPr/>
          <p:nvPr/>
        </p:nvSpPr>
        <p:spPr bwMode="auto">
          <a:xfrm>
            <a:off x="5649083" y="2639557"/>
            <a:ext cx="33703" cy="29814"/>
          </a:xfrm>
          <a:custGeom>
            <a:avLst/>
            <a:gdLst>
              <a:gd name="T0" fmla="*/ 4 w 11"/>
              <a:gd name="T1" fmla="*/ 10 h 10"/>
              <a:gd name="T2" fmla="*/ 0 w 11"/>
              <a:gd name="T3" fmla="*/ 6 h 10"/>
              <a:gd name="T4" fmla="*/ 4 w 11"/>
              <a:gd name="T5" fmla="*/ 1 h 10"/>
              <a:gd name="T6" fmla="*/ 6 w 11"/>
              <a:gd name="T7" fmla="*/ 0 h 10"/>
              <a:gd name="T8" fmla="*/ 11 w 11"/>
              <a:gd name="T9" fmla="*/ 4 h 10"/>
              <a:gd name="T10" fmla="*/ 7 w 11"/>
              <a:gd name="T11" fmla="*/ 9 h 10"/>
              <a:gd name="T12" fmla="*/ 5 w 11"/>
              <a:gd name="T13" fmla="*/ 9 h 10"/>
              <a:gd name="T14" fmla="*/ 4 w 11"/>
              <a:gd name="T1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0">
                <a:moveTo>
                  <a:pt x="4" y="10"/>
                </a:moveTo>
                <a:cubicBezTo>
                  <a:pt x="2" y="10"/>
                  <a:pt x="1" y="8"/>
                  <a:pt x="0" y="6"/>
                </a:cubicBezTo>
                <a:cubicBezTo>
                  <a:pt x="0" y="4"/>
                  <a:pt x="1" y="1"/>
                  <a:pt x="4" y="1"/>
                </a:cubicBezTo>
                <a:cubicBezTo>
                  <a:pt x="6" y="0"/>
                  <a:pt x="6" y="0"/>
                  <a:pt x="6" y="0"/>
                </a:cubicBezTo>
                <a:cubicBezTo>
                  <a:pt x="8" y="0"/>
                  <a:pt x="10" y="1"/>
                  <a:pt x="11" y="4"/>
                </a:cubicBezTo>
                <a:cubicBezTo>
                  <a:pt x="11" y="6"/>
                  <a:pt x="10" y="9"/>
                  <a:pt x="7" y="9"/>
                </a:cubicBezTo>
                <a:cubicBezTo>
                  <a:pt x="5" y="9"/>
                  <a:pt x="5" y="9"/>
                  <a:pt x="5" y="9"/>
                </a:cubicBezTo>
                <a:lnTo>
                  <a:pt x="4" y="10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: Shape 9"/>
          <p:cNvSpPr/>
          <p:nvPr/>
        </p:nvSpPr>
        <p:spPr bwMode="auto">
          <a:xfrm>
            <a:off x="4898554" y="2651223"/>
            <a:ext cx="727197" cy="316285"/>
          </a:xfrm>
          <a:custGeom>
            <a:avLst/>
            <a:gdLst>
              <a:gd name="T0" fmla="*/ 2 w 237"/>
              <a:gd name="T1" fmla="*/ 101 h 103"/>
              <a:gd name="T2" fmla="*/ 7 w 237"/>
              <a:gd name="T3" fmla="*/ 93 h 103"/>
              <a:gd name="T4" fmla="*/ 11 w 237"/>
              <a:gd name="T5" fmla="*/ 100 h 103"/>
              <a:gd name="T6" fmla="*/ 5 w 237"/>
              <a:gd name="T7" fmla="*/ 103 h 103"/>
              <a:gd name="T8" fmla="*/ 20 w 237"/>
              <a:gd name="T9" fmla="*/ 90 h 103"/>
              <a:gd name="T10" fmla="*/ 26 w 237"/>
              <a:gd name="T11" fmla="*/ 81 h 103"/>
              <a:gd name="T12" fmla="*/ 30 w 237"/>
              <a:gd name="T13" fmla="*/ 89 h 103"/>
              <a:gd name="T14" fmla="*/ 24 w 237"/>
              <a:gd name="T15" fmla="*/ 92 h 103"/>
              <a:gd name="T16" fmla="*/ 39 w 237"/>
              <a:gd name="T17" fmla="*/ 79 h 103"/>
              <a:gd name="T18" fmla="*/ 45 w 237"/>
              <a:gd name="T19" fmla="*/ 70 h 103"/>
              <a:gd name="T20" fmla="*/ 49 w 237"/>
              <a:gd name="T21" fmla="*/ 78 h 103"/>
              <a:gd name="T22" fmla="*/ 43 w 237"/>
              <a:gd name="T23" fmla="*/ 81 h 103"/>
              <a:gd name="T24" fmla="*/ 59 w 237"/>
              <a:gd name="T25" fmla="*/ 68 h 103"/>
              <a:gd name="T26" fmla="*/ 65 w 237"/>
              <a:gd name="T27" fmla="*/ 60 h 103"/>
              <a:gd name="T28" fmla="*/ 69 w 237"/>
              <a:gd name="T29" fmla="*/ 68 h 103"/>
              <a:gd name="T30" fmla="*/ 63 w 237"/>
              <a:gd name="T31" fmla="*/ 71 h 103"/>
              <a:gd name="T32" fmla="*/ 79 w 237"/>
              <a:gd name="T33" fmla="*/ 58 h 103"/>
              <a:gd name="T34" fmla="*/ 85 w 237"/>
              <a:gd name="T35" fmla="*/ 50 h 103"/>
              <a:gd name="T36" fmla="*/ 88 w 237"/>
              <a:gd name="T37" fmla="*/ 58 h 103"/>
              <a:gd name="T38" fmla="*/ 83 w 237"/>
              <a:gd name="T39" fmla="*/ 61 h 103"/>
              <a:gd name="T40" fmla="*/ 99 w 237"/>
              <a:gd name="T41" fmla="*/ 49 h 103"/>
              <a:gd name="T42" fmla="*/ 105 w 237"/>
              <a:gd name="T43" fmla="*/ 41 h 103"/>
              <a:gd name="T44" fmla="*/ 108 w 237"/>
              <a:gd name="T45" fmla="*/ 50 h 103"/>
              <a:gd name="T46" fmla="*/ 103 w 237"/>
              <a:gd name="T47" fmla="*/ 52 h 103"/>
              <a:gd name="T48" fmla="*/ 119 w 237"/>
              <a:gd name="T49" fmla="*/ 40 h 103"/>
              <a:gd name="T50" fmla="*/ 125 w 237"/>
              <a:gd name="T51" fmla="*/ 33 h 103"/>
              <a:gd name="T52" fmla="*/ 129 w 237"/>
              <a:gd name="T53" fmla="*/ 41 h 103"/>
              <a:gd name="T54" fmla="*/ 123 w 237"/>
              <a:gd name="T55" fmla="*/ 43 h 103"/>
              <a:gd name="T56" fmla="*/ 139 w 237"/>
              <a:gd name="T57" fmla="*/ 32 h 103"/>
              <a:gd name="T58" fmla="*/ 146 w 237"/>
              <a:gd name="T59" fmla="*/ 25 h 103"/>
              <a:gd name="T60" fmla="*/ 149 w 237"/>
              <a:gd name="T61" fmla="*/ 33 h 103"/>
              <a:gd name="T62" fmla="*/ 143 w 237"/>
              <a:gd name="T63" fmla="*/ 35 h 103"/>
              <a:gd name="T64" fmla="*/ 160 w 237"/>
              <a:gd name="T65" fmla="*/ 25 h 103"/>
              <a:gd name="T66" fmla="*/ 167 w 237"/>
              <a:gd name="T67" fmla="*/ 18 h 103"/>
              <a:gd name="T68" fmla="*/ 170 w 237"/>
              <a:gd name="T69" fmla="*/ 26 h 103"/>
              <a:gd name="T70" fmla="*/ 164 w 237"/>
              <a:gd name="T71" fmla="*/ 28 h 103"/>
              <a:gd name="T72" fmla="*/ 181 w 237"/>
              <a:gd name="T73" fmla="*/ 18 h 103"/>
              <a:gd name="T74" fmla="*/ 188 w 237"/>
              <a:gd name="T75" fmla="*/ 11 h 103"/>
              <a:gd name="T76" fmla="*/ 191 w 237"/>
              <a:gd name="T77" fmla="*/ 20 h 103"/>
              <a:gd name="T78" fmla="*/ 185 w 237"/>
              <a:gd name="T79" fmla="*/ 21 h 103"/>
              <a:gd name="T80" fmla="*/ 202 w 237"/>
              <a:gd name="T81" fmla="*/ 12 h 103"/>
              <a:gd name="T82" fmla="*/ 210 w 237"/>
              <a:gd name="T83" fmla="*/ 6 h 103"/>
              <a:gd name="T84" fmla="*/ 212 w 237"/>
              <a:gd name="T85" fmla="*/ 14 h 103"/>
              <a:gd name="T86" fmla="*/ 207 w 237"/>
              <a:gd name="T87" fmla="*/ 15 h 103"/>
              <a:gd name="T88" fmla="*/ 224 w 237"/>
              <a:gd name="T89" fmla="*/ 7 h 103"/>
              <a:gd name="T90" fmla="*/ 231 w 237"/>
              <a:gd name="T91" fmla="*/ 0 h 103"/>
              <a:gd name="T92" fmla="*/ 233 w 237"/>
              <a:gd name="T93" fmla="*/ 9 h 103"/>
              <a:gd name="T94" fmla="*/ 228 w 237"/>
              <a:gd name="T95" fmla="*/ 1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7" h="103">
                <a:moveTo>
                  <a:pt x="5" y="103"/>
                </a:moveTo>
                <a:cubicBezTo>
                  <a:pt x="4" y="103"/>
                  <a:pt x="3" y="103"/>
                  <a:pt x="2" y="101"/>
                </a:cubicBezTo>
                <a:cubicBezTo>
                  <a:pt x="0" y="99"/>
                  <a:pt x="1" y="96"/>
                  <a:pt x="3" y="95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92"/>
                  <a:pt x="12" y="92"/>
                  <a:pt x="13" y="94"/>
                </a:cubicBezTo>
                <a:cubicBezTo>
                  <a:pt x="14" y="96"/>
                  <a:pt x="14" y="99"/>
                  <a:pt x="11" y="100"/>
                </a:cubicBezTo>
                <a:cubicBezTo>
                  <a:pt x="8" y="103"/>
                  <a:pt x="8" y="103"/>
                  <a:pt x="8" y="103"/>
                </a:cubicBezTo>
                <a:cubicBezTo>
                  <a:pt x="7" y="103"/>
                  <a:pt x="6" y="103"/>
                  <a:pt x="5" y="103"/>
                </a:cubicBezTo>
                <a:close/>
                <a:moveTo>
                  <a:pt x="24" y="92"/>
                </a:moveTo>
                <a:cubicBezTo>
                  <a:pt x="23" y="92"/>
                  <a:pt x="21" y="91"/>
                  <a:pt x="20" y="90"/>
                </a:cubicBezTo>
                <a:cubicBezTo>
                  <a:pt x="19" y="88"/>
                  <a:pt x="20" y="85"/>
                  <a:pt x="22" y="84"/>
                </a:cubicBezTo>
                <a:cubicBezTo>
                  <a:pt x="26" y="81"/>
                  <a:pt x="26" y="81"/>
                  <a:pt x="26" y="81"/>
                </a:cubicBezTo>
                <a:cubicBezTo>
                  <a:pt x="28" y="80"/>
                  <a:pt x="31" y="81"/>
                  <a:pt x="32" y="83"/>
                </a:cubicBezTo>
                <a:cubicBezTo>
                  <a:pt x="33" y="85"/>
                  <a:pt x="32" y="88"/>
                  <a:pt x="30" y="89"/>
                </a:cubicBezTo>
                <a:cubicBezTo>
                  <a:pt x="26" y="91"/>
                  <a:pt x="26" y="91"/>
                  <a:pt x="26" y="91"/>
                </a:cubicBezTo>
                <a:cubicBezTo>
                  <a:pt x="26" y="92"/>
                  <a:pt x="25" y="92"/>
                  <a:pt x="24" y="92"/>
                </a:cubicBezTo>
                <a:close/>
                <a:moveTo>
                  <a:pt x="43" y="81"/>
                </a:moveTo>
                <a:cubicBezTo>
                  <a:pt x="42" y="81"/>
                  <a:pt x="40" y="80"/>
                  <a:pt x="39" y="79"/>
                </a:cubicBezTo>
                <a:cubicBezTo>
                  <a:pt x="38" y="76"/>
                  <a:pt x="39" y="74"/>
                  <a:pt x="41" y="73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69"/>
                  <a:pt x="50" y="70"/>
                  <a:pt x="51" y="72"/>
                </a:cubicBezTo>
                <a:cubicBezTo>
                  <a:pt x="52" y="74"/>
                  <a:pt x="51" y="77"/>
                  <a:pt x="49" y="78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4" y="81"/>
                  <a:pt x="43" y="81"/>
                </a:cubicBezTo>
                <a:close/>
                <a:moveTo>
                  <a:pt x="63" y="71"/>
                </a:moveTo>
                <a:cubicBezTo>
                  <a:pt x="61" y="71"/>
                  <a:pt x="60" y="70"/>
                  <a:pt x="59" y="68"/>
                </a:cubicBezTo>
                <a:cubicBezTo>
                  <a:pt x="58" y="66"/>
                  <a:pt x="59" y="63"/>
                  <a:pt x="61" y="62"/>
                </a:cubicBezTo>
                <a:cubicBezTo>
                  <a:pt x="65" y="60"/>
                  <a:pt x="65" y="60"/>
                  <a:pt x="65" y="60"/>
                </a:cubicBezTo>
                <a:cubicBezTo>
                  <a:pt x="67" y="59"/>
                  <a:pt x="70" y="60"/>
                  <a:pt x="71" y="62"/>
                </a:cubicBezTo>
                <a:cubicBezTo>
                  <a:pt x="72" y="64"/>
                  <a:pt x="71" y="67"/>
                  <a:pt x="69" y="68"/>
                </a:cubicBezTo>
                <a:cubicBezTo>
                  <a:pt x="65" y="70"/>
                  <a:pt x="65" y="70"/>
                  <a:pt x="65" y="70"/>
                </a:cubicBezTo>
                <a:cubicBezTo>
                  <a:pt x="64" y="70"/>
                  <a:pt x="63" y="71"/>
                  <a:pt x="63" y="71"/>
                </a:cubicBezTo>
                <a:close/>
                <a:moveTo>
                  <a:pt x="83" y="61"/>
                </a:moveTo>
                <a:cubicBezTo>
                  <a:pt x="81" y="61"/>
                  <a:pt x="79" y="60"/>
                  <a:pt x="79" y="58"/>
                </a:cubicBezTo>
                <a:cubicBezTo>
                  <a:pt x="77" y="56"/>
                  <a:pt x="78" y="53"/>
                  <a:pt x="81" y="52"/>
                </a:cubicBezTo>
                <a:cubicBezTo>
                  <a:pt x="85" y="50"/>
                  <a:pt x="85" y="50"/>
                  <a:pt x="85" y="50"/>
                </a:cubicBezTo>
                <a:cubicBezTo>
                  <a:pt x="87" y="49"/>
                  <a:pt x="89" y="50"/>
                  <a:pt x="91" y="53"/>
                </a:cubicBezTo>
                <a:cubicBezTo>
                  <a:pt x="92" y="55"/>
                  <a:pt x="91" y="57"/>
                  <a:pt x="88" y="58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1"/>
                  <a:pt x="83" y="61"/>
                  <a:pt x="83" y="61"/>
                </a:cubicBezTo>
                <a:close/>
                <a:moveTo>
                  <a:pt x="103" y="52"/>
                </a:moveTo>
                <a:cubicBezTo>
                  <a:pt x="101" y="52"/>
                  <a:pt x="99" y="51"/>
                  <a:pt x="99" y="49"/>
                </a:cubicBezTo>
                <a:cubicBezTo>
                  <a:pt x="98" y="47"/>
                  <a:pt x="99" y="44"/>
                  <a:pt x="101" y="43"/>
                </a:cubicBezTo>
                <a:cubicBezTo>
                  <a:pt x="105" y="41"/>
                  <a:pt x="105" y="41"/>
                  <a:pt x="105" y="41"/>
                </a:cubicBezTo>
                <a:cubicBezTo>
                  <a:pt x="107" y="40"/>
                  <a:pt x="110" y="41"/>
                  <a:pt x="111" y="44"/>
                </a:cubicBezTo>
                <a:cubicBezTo>
                  <a:pt x="112" y="46"/>
                  <a:pt x="111" y="49"/>
                  <a:pt x="108" y="50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2"/>
                  <a:pt x="103" y="52"/>
                  <a:pt x="103" y="52"/>
                </a:cubicBezTo>
                <a:close/>
                <a:moveTo>
                  <a:pt x="123" y="43"/>
                </a:moveTo>
                <a:cubicBezTo>
                  <a:pt x="121" y="43"/>
                  <a:pt x="119" y="42"/>
                  <a:pt x="119" y="40"/>
                </a:cubicBezTo>
                <a:cubicBezTo>
                  <a:pt x="118" y="38"/>
                  <a:pt x="119" y="35"/>
                  <a:pt x="121" y="35"/>
                </a:cubicBezTo>
                <a:cubicBezTo>
                  <a:pt x="125" y="33"/>
                  <a:pt x="125" y="33"/>
                  <a:pt x="125" y="33"/>
                </a:cubicBezTo>
                <a:cubicBezTo>
                  <a:pt x="128" y="32"/>
                  <a:pt x="130" y="33"/>
                  <a:pt x="131" y="35"/>
                </a:cubicBezTo>
                <a:cubicBezTo>
                  <a:pt x="132" y="38"/>
                  <a:pt x="131" y="40"/>
                  <a:pt x="129" y="41"/>
                </a:cubicBezTo>
                <a:cubicBezTo>
                  <a:pt x="125" y="43"/>
                  <a:pt x="125" y="43"/>
                  <a:pt x="125" y="43"/>
                </a:cubicBezTo>
                <a:cubicBezTo>
                  <a:pt x="124" y="43"/>
                  <a:pt x="123" y="43"/>
                  <a:pt x="123" y="43"/>
                </a:cubicBezTo>
                <a:close/>
                <a:moveTo>
                  <a:pt x="143" y="35"/>
                </a:moveTo>
                <a:cubicBezTo>
                  <a:pt x="142" y="35"/>
                  <a:pt x="140" y="34"/>
                  <a:pt x="139" y="32"/>
                </a:cubicBezTo>
                <a:cubicBezTo>
                  <a:pt x="138" y="30"/>
                  <a:pt x="140" y="27"/>
                  <a:pt x="142" y="27"/>
                </a:cubicBezTo>
                <a:cubicBezTo>
                  <a:pt x="146" y="25"/>
                  <a:pt x="146" y="25"/>
                  <a:pt x="146" y="25"/>
                </a:cubicBezTo>
                <a:cubicBezTo>
                  <a:pt x="148" y="24"/>
                  <a:pt x="151" y="26"/>
                  <a:pt x="152" y="28"/>
                </a:cubicBezTo>
                <a:cubicBezTo>
                  <a:pt x="153" y="30"/>
                  <a:pt x="151" y="33"/>
                  <a:pt x="149" y="33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4" y="35"/>
                  <a:pt x="144" y="35"/>
                  <a:pt x="143" y="35"/>
                </a:cubicBezTo>
                <a:close/>
                <a:moveTo>
                  <a:pt x="164" y="28"/>
                </a:moveTo>
                <a:cubicBezTo>
                  <a:pt x="162" y="28"/>
                  <a:pt x="161" y="27"/>
                  <a:pt x="160" y="25"/>
                </a:cubicBezTo>
                <a:cubicBezTo>
                  <a:pt x="159" y="23"/>
                  <a:pt x="161" y="20"/>
                  <a:pt x="163" y="19"/>
                </a:cubicBezTo>
                <a:cubicBezTo>
                  <a:pt x="167" y="18"/>
                  <a:pt x="167" y="18"/>
                  <a:pt x="167" y="18"/>
                </a:cubicBezTo>
                <a:cubicBezTo>
                  <a:pt x="169" y="17"/>
                  <a:pt x="172" y="18"/>
                  <a:pt x="173" y="21"/>
                </a:cubicBezTo>
                <a:cubicBezTo>
                  <a:pt x="173" y="23"/>
                  <a:pt x="172" y="26"/>
                  <a:pt x="170" y="26"/>
                </a:cubicBezTo>
                <a:cubicBezTo>
                  <a:pt x="166" y="28"/>
                  <a:pt x="166" y="28"/>
                  <a:pt x="166" y="28"/>
                </a:cubicBezTo>
                <a:cubicBezTo>
                  <a:pt x="165" y="28"/>
                  <a:pt x="165" y="28"/>
                  <a:pt x="164" y="28"/>
                </a:cubicBezTo>
                <a:close/>
                <a:moveTo>
                  <a:pt x="185" y="21"/>
                </a:moveTo>
                <a:cubicBezTo>
                  <a:pt x="183" y="21"/>
                  <a:pt x="182" y="20"/>
                  <a:pt x="181" y="18"/>
                </a:cubicBezTo>
                <a:cubicBezTo>
                  <a:pt x="180" y="16"/>
                  <a:pt x="182" y="13"/>
                  <a:pt x="184" y="13"/>
                </a:cubicBezTo>
                <a:cubicBezTo>
                  <a:pt x="188" y="11"/>
                  <a:pt x="188" y="11"/>
                  <a:pt x="188" y="11"/>
                </a:cubicBezTo>
                <a:cubicBezTo>
                  <a:pt x="191" y="11"/>
                  <a:pt x="193" y="12"/>
                  <a:pt x="194" y="14"/>
                </a:cubicBezTo>
                <a:cubicBezTo>
                  <a:pt x="194" y="17"/>
                  <a:pt x="193" y="19"/>
                  <a:pt x="191" y="20"/>
                </a:cubicBezTo>
                <a:cubicBezTo>
                  <a:pt x="187" y="21"/>
                  <a:pt x="187" y="21"/>
                  <a:pt x="187" y="21"/>
                </a:cubicBezTo>
                <a:cubicBezTo>
                  <a:pt x="186" y="21"/>
                  <a:pt x="186" y="21"/>
                  <a:pt x="185" y="21"/>
                </a:cubicBezTo>
                <a:close/>
                <a:moveTo>
                  <a:pt x="207" y="15"/>
                </a:moveTo>
                <a:cubicBezTo>
                  <a:pt x="205" y="15"/>
                  <a:pt x="203" y="14"/>
                  <a:pt x="202" y="12"/>
                </a:cubicBezTo>
                <a:cubicBezTo>
                  <a:pt x="202" y="10"/>
                  <a:pt x="203" y="7"/>
                  <a:pt x="205" y="7"/>
                </a:cubicBezTo>
                <a:cubicBezTo>
                  <a:pt x="210" y="6"/>
                  <a:pt x="210" y="6"/>
                  <a:pt x="210" y="6"/>
                </a:cubicBezTo>
                <a:cubicBezTo>
                  <a:pt x="212" y="5"/>
                  <a:pt x="214" y="6"/>
                  <a:pt x="215" y="9"/>
                </a:cubicBezTo>
                <a:cubicBezTo>
                  <a:pt x="216" y="11"/>
                  <a:pt x="214" y="14"/>
                  <a:pt x="212" y="14"/>
                </a:cubicBezTo>
                <a:cubicBezTo>
                  <a:pt x="208" y="15"/>
                  <a:pt x="208" y="15"/>
                  <a:pt x="208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28" y="10"/>
                </a:moveTo>
                <a:cubicBezTo>
                  <a:pt x="226" y="10"/>
                  <a:pt x="224" y="9"/>
                  <a:pt x="224" y="7"/>
                </a:cubicBezTo>
                <a:cubicBezTo>
                  <a:pt x="223" y="4"/>
                  <a:pt x="225" y="2"/>
                  <a:pt x="227" y="1"/>
                </a:cubicBezTo>
                <a:cubicBezTo>
                  <a:pt x="231" y="0"/>
                  <a:pt x="231" y="0"/>
                  <a:pt x="231" y="0"/>
                </a:cubicBezTo>
                <a:cubicBezTo>
                  <a:pt x="234" y="0"/>
                  <a:pt x="236" y="1"/>
                  <a:pt x="237" y="4"/>
                </a:cubicBezTo>
                <a:cubicBezTo>
                  <a:pt x="237" y="6"/>
                  <a:pt x="236" y="9"/>
                  <a:pt x="233" y="9"/>
                </a:cubicBezTo>
                <a:cubicBezTo>
                  <a:pt x="229" y="10"/>
                  <a:pt x="229" y="10"/>
                  <a:pt x="229" y="10"/>
                </a:cubicBezTo>
                <a:lnTo>
                  <a:pt x="228" y="10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: Shape 10"/>
          <p:cNvSpPr/>
          <p:nvPr/>
        </p:nvSpPr>
        <p:spPr bwMode="auto">
          <a:xfrm>
            <a:off x="4849296" y="2967508"/>
            <a:ext cx="36295" cy="33703"/>
          </a:xfrm>
          <a:custGeom>
            <a:avLst/>
            <a:gdLst>
              <a:gd name="T0" fmla="*/ 5 w 12"/>
              <a:gd name="T1" fmla="*/ 11 h 11"/>
              <a:gd name="T2" fmla="*/ 1 w 12"/>
              <a:gd name="T3" fmla="*/ 9 h 11"/>
              <a:gd name="T4" fmla="*/ 2 w 12"/>
              <a:gd name="T5" fmla="*/ 3 h 11"/>
              <a:gd name="T6" fmla="*/ 4 w 12"/>
              <a:gd name="T7" fmla="*/ 2 h 11"/>
              <a:gd name="T8" fmla="*/ 10 w 12"/>
              <a:gd name="T9" fmla="*/ 3 h 11"/>
              <a:gd name="T10" fmla="*/ 9 w 12"/>
              <a:gd name="T11" fmla="*/ 9 h 11"/>
              <a:gd name="T12" fmla="*/ 7 w 12"/>
              <a:gd name="T13" fmla="*/ 10 h 11"/>
              <a:gd name="T14" fmla="*/ 5 w 12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11">
                <a:moveTo>
                  <a:pt x="5" y="11"/>
                </a:moveTo>
                <a:cubicBezTo>
                  <a:pt x="3" y="11"/>
                  <a:pt x="2" y="11"/>
                  <a:pt x="1" y="9"/>
                </a:cubicBezTo>
                <a:cubicBezTo>
                  <a:pt x="0" y="7"/>
                  <a:pt x="0" y="4"/>
                  <a:pt x="2" y="3"/>
                </a:cubicBezTo>
                <a:cubicBezTo>
                  <a:pt x="4" y="2"/>
                  <a:pt x="4" y="2"/>
                  <a:pt x="4" y="2"/>
                </a:cubicBezTo>
                <a:cubicBezTo>
                  <a:pt x="6" y="0"/>
                  <a:pt x="9" y="1"/>
                  <a:pt x="10" y="3"/>
                </a:cubicBezTo>
                <a:cubicBezTo>
                  <a:pt x="12" y="5"/>
                  <a:pt x="11" y="8"/>
                  <a:pt x="9" y="9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1"/>
                  <a:pt x="6" y="11"/>
                  <a:pt x="5" y="11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Freeform: Shape 11"/>
          <p:cNvSpPr/>
          <p:nvPr/>
        </p:nvSpPr>
        <p:spPr bwMode="auto">
          <a:xfrm>
            <a:off x="7305692" y="2967508"/>
            <a:ext cx="37592" cy="33703"/>
          </a:xfrm>
          <a:custGeom>
            <a:avLst/>
            <a:gdLst>
              <a:gd name="T0" fmla="*/ 7 w 12"/>
              <a:gd name="T1" fmla="*/ 11 h 11"/>
              <a:gd name="T2" fmla="*/ 4 w 12"/>
              <a:gd name="T3" fmla="*/ 10 h 11"/>
              <a:gd name="T4" fmla="*/ 2 w 12"/>
              <a:gd name="T5" fmla="*/ 9 h 11"/>
              <a:gd name="T6" fmla="*/ 1 w 12"/>
              <a:gd name="T7" fmla="*/ 2 h 11"/>
              <a:gd name="T8" fmla="*/ 7 w 12"/>
              <a:gd name="T9" fmla="*/ 1 h 11"/>
              <a:gd name="T10" fmla="*/ 9 w 12"/>
              <a:gd name="T11" fmla="*/ 2 h 11"/>
              <a:gd name="T12" fmla="*/ 10 w 12"/>
              <a:gd name="T13" fmla="*/ 9 h 11"/>
              <a:gd name="T14" fmla="*/ 7 w 12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11">
                <a:moveTo>
                  <a:pt x="7" y="11"/>
                </a:moveTo>
                <a:cubicBezTo>
                  <a:pt x="6" y="11"/>
                  <a:pt x="5" y="10"/>
                  <a:pt x="4" y="10"/>
                </a:cubicBezTo>
                <a:cubicBezTo>
                  <a:pt x="2" y="9"/>
                  <a:pt x="2" y="9"/>
                  <a:pt x="2" y="9"/>
                </a:cubicBezTo>
                <a:cubicBezTo>
                  <a:pt x="0" y="7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9" y="2"/>
                  <a:pt x="9" y="2"/>
                  <a:pt x="9" y="2"/>
                </a:cubicBezTo>
                <a:cubicBezTo>
                  <a:pt x="11" y="4"/>
                  <a:pt x="12" y="7"/>
                  <a:pt x="10" y="9"/>
                </a:cubicBezTo>
                <a:cubicBezTo>
                  <a:pt x="9" y="10"/>
                  <a:pt x="8" y="11"/>
                  <a:pt x="7" y="11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Freeform: Shape 12"/>
          <p:cNvSpPr/>
          <p:nvPr/>
        </p:nvSpPr>
        <p:spPr bwMode="auto">
          <a:xfrm>
            <a:off x="6551274" y="2648630"/>
            <a:ext cx="738863" cy="318878"/>
          </a:xfrm>
          <a:custGeom>
            <a:avLst/>
            <a:gdLst>
              <a:gd name="T0" fmla="*/ 233 w 241"/>
              <a:gd name="T1" fmla="*/ 103 h 104"/>
              <a:gd name="T2" fmla="*/ 228 w 241"/>
              <a:gd name="T3" fmla="*/ 94 h 104"/>
              <a:gd name="T4" fmla="*/ 238 w 241"/>
              <a:gd name="T5" fmla="*/ 95 h 104"/>
              <a:gd name="T6" fmla="*/ 236 w 241"/>
              <a:gd name="T7" fmla="*/ 104 h 104"/>
              <a:gd name="T8" fmla="*/ 214 w 241"/>
              <a:gd name="T9" fmla="*/ 91 h 104"/>
              <a:gd name="T10" fmla="*/ 209 w 241"/>
              <a:gd name="T11" fmla="*/ 83 h 104"/>
              <a:gd name="T12" fmla="*/ 219 w 241"/>
              <a:gd name="T13" fmla="*/ 84 h 104"/>
              <a:gd name="T14" fmla="*/ 217 w 241"/>
              <a:gd name="T15" fmla="*/ 92 h 104"/>
              <a:gd name="T16" fmla="*/ 195 w 241"/>
              <a:gd name="T17" fmla="*/ 80 h 104"/>
              <a:gd name="T18" fmla="*/ 189 w 241"/>
              <a:gd name="T19" fmla="*/ 72 h 104"/>
              <a:gd name="T20" fmla="*/ 199 w 241"/>
              <a:gd name="T21" fmla="*/ 73 h 104"/>
              <a:gd name="T22" fmla="*/ 197 w 241"/>
              <a:gd name="T23" fmla="*/ 81 h 104"/>
              <a:gd name="T24" fmla="*/ 175 w 241"/>
              <a:gd name="T25" fmla="*/ 70 h 104"/>
              <a:gd name="T26" fmla="*/ 170 w 241"/>
              <a:gd name="T27" fmla="*/ 62 h 104"/>
              <a:gd name="T28" fmla="*/ 179 w 241"/>
              <a:gd name="T29" fmla="*/ 62 h 104"/>
              <a:gd name="T30" fmla="*/ 177 w 241"/>
              <a:gd name="T31" fmla="*/ 70 h 104"/>
              <a:gd name="T32" fmla="*/ 156 w 241"/>
              <a:gd name="T33" fmla="*/ 60 h 104"/>
              <a:gd name="T34" fmla="*/ 149 w 241"/>
              <a:gd name="T35" fmla="*/ 52 h 104"/>
              <a:gd name="T36" fmla="*/ 159 w 241"/>
              <a:gd name="T37" fmla="*/ 52 h 104"/>
              <a:gd name="T38" fmla="*/ 157 w 241"/>
              <a:gd name="T39" fmla="*/ 61 h 104"/>
              <a:gd name="T40" fmla="*/ 135 w 241"/>
              <a:gd name="T41" fmla="*/ 51 h 104"/>
              <a:gd name="T42" fmla="*/ 129 w 241"/>
              <a:gd name="T43" fmla="*/ 43 h 104"/>
              <a:gd name="T44" fmla="*/ 139 w 241"/>
              <a:gd name="T45" fmla="*/ 43 h 104"/>
              <a:gd name="T46" fmla="*/ 137 w 241"/>
              <a:gd name="T47" fmla="*/ 51 h 104"/>
              <a:gd name="T48" fmla="*/ 115 w 241"/>
              <a:gd name="T49" fmla="*/ 43 h 104"/>
              <a:gd name="T50" fmla="*/ 108 w 241"/>
              <a:gd name="T51" fmla="*/ 35 h 104"/>
              <a:gd name="T52" fmla="*/ 118 w 241"/>
              <a:gd name="T53" fmla="*/ 34 h 104"/>
              <a:gd name="T54" fmla="*/ 116 w 241"/>
              <a:gd name="T55" fmla="*/ 43 h 104"/>
              <a:gd name="T56" fmla="*/ 94 w 241"/>
              <a:gd name="T57" fmla="*/ 35 h 104"/>
              <a:gd name="T58" fmla="*/ 87 w 241"/>
              <a:gd name="T59" fmla="*/ 28 h 104"/>
              <a:gd name="T60" fmla="*/ 97 w 241"/>
              <a:gd name="T61" fmla="*/ 26 h 104"/>
              <a:gd name="T62" fmla="*/ 95 w 241"/>
              <a:gd name="T63" fmla="*/ 35 h 104"/>
              <a:gd name="T64" fmla="*/ 73 w 241"/>
              <a:gd name="T65" fmla="*/ 27 h 104"/>
              <a:gd name="T66" fmla="*/ 66 w 241"/>
              <a:gd name="T67" fmla="*/ 21 h 104"/>
              <a:gd name="T68" fmla="*/ 76 w 241"/>
              <a:gd name="T69" fmla="*/ 19 h 104"/>
              <a:gd name="T70" fmla="*/ 74 w 241"/>
              <a:gd name="T71" fmla="*/ 28 h 104"/>
              <a:gd name="T72" fmla="*/ 52 w 241"/>
              <a:gd name="T73" fmla="*/ 21 h 104"/>
              <a:gd name="T74" fmla="*/ 44 w 241"/>
              <a:gd name="T75" fmla="*/ 14 h 104"/>
              <a:gd name="T76" fmla="*/ 54 w 241"/>
              <a:gd name="T77" fmla="*/ 12 h 104"/>
              <a:gd name="T78" fmla="*/ 53 w 241"/>
              <a:gd name="T79" fmla="*/ 21 h 104"/>
              <a:gd name="T80" fmla="*/ 30 w 241"/>
              <a:gd name="T81" fmla="*/ 15 h 104"/>
              <a:gd name="T82" fmla="*/ 23 w 241"/>
              <a:gd name="T83" fmla="*/ 9 h 104"/>
              <a:gd name="T84" fmla="*/ 32 w 241"/>
              <a:gd name="T85" fmla="*/ 7 h 104"/>
              <a:gd name="T86" fmla="*/ 31 w 241"/>
              <a:gd name="T87" fmla="*/ 15 h 104"/>
              <a:gd name="T88" fmla="*/ 9 w 241"/>
              <a:gd name="T89" fmla="*/ 10 h 104"/>
              <a:gd name="T90" fmla="*/ 1 w 241"/>
              <a:gd name="T91" fmla="*/ 4 h 104"/>
              <a:gd name="T92" fmla="*/ 11 w 241"/>
              <a:gd name="T93" fmla="*/ 1 h 104"/>
              <a:gd name="T94" fmla="*/ 10 w 241"/>
              <a:gd name="T95" fmla="*/ 1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1" h="104">
                <a:moveTo>
                  <a:pt x="236" y="104"/>
                </a:moveTo>
                <a:cubicBezTo>
                  <a:pt x="235" y="104"/>
                  <a:pt x="234" y="103"/>
                  <a:pt x="233" y="103"/>
                </a:cubicBezTo>
                <a:cubicBezTo>
                  <a:pt x="230" y="101"/>
                  <a:pt x="230" y="101"/>
                  <a:pt x="230" y="101"/>
                </a:cubicBezTo>
                <a:cubicBezTo>
                  <a:pt x="228" y="99"/>
                  <a:pt x="227" y="96"/>
                  <a:pt x="228" y="94"/>
                </a:cubicBezTo>
                <a:cubicBezTo>
                  <a:pt x="230" y="92"/>
                  <a:pt x="232" y="92"/>
                  <a:pt x="234" y="93"/>
                </a:cubicBezTo>
                <a:cubicBezTo>
                  <a:pt x="238" y="95"/>
                  <a:pt x="238" y="95"/>
                  <a:pt x="238" y="95"/>
                </a:cubicBezTo>
                <a:cubicBezTo>
                  <a:pt x="240" y="97"/>
                  <a:pt x="241" y="99"/>
                  <a:pt x="240" y="101"/>
                </a:cubicBezTo>
                <a:cubicBezTo>
                  <a:pt x="239" y="103"/>
                  <a:pt x="237" y="104"/>
                  <a:pt x="236" y="104"/>
                </a:cubicBezTo>
                <a:close/>
                <a:moveTo>
                  <a:pt x="217" y="92"/>
                </a:moveTo>
                <a:cubicBezTo>
                  <a:pt x="216" y="92"/>
                  <a:pt x="215" y="92"/>
                  <a:pt x="214" y="91"/>
                </a:cubicBezTo>
                <a:cubicBezTo>
                  <a:pt x="211" y="89"/>
                  <a:pt x="211" y="89"/>
                  <a:pt x="211" y="89"/>
                </a:cubicBezTo>
                <a:cubicBezTo>
                  <a:pt x="209" y="88"/>
                  <a:pt x="208" y="85"/>
                  <a:pt x="209" y="83"/>
                </a:cubicBezTo>
                <a:cubicBezTo>
                  <a:pt x="210" y="81"/>
                  <a:pt x="213" y="80"/>
                  <a:pt x="215" y="81"/>
                </a:cubicBezTo>
                <a:cubicBezTo>
                  <a:pt x="219" y="84"/>
                  <a:pt x="219" y="84"/>
                  <a:pt x="219" y="84"/>
                </a:cubicBezTo>
                <a:cubicBezTo>
                  <a:pt x="221" y="85"/>
                  <a:pt x="222" y="88"/>
                  <a:pt x="221" y="90"/>
                </a:cubicBezTo>
                <a:cubicBezTo>
                  <a:pt x="220" y="91"/>
                  <a:pt x="218" y="92"/>
                  <a:pt x="217" y="92"/>
                </a:cubicBezTo>
                <a:close/>
                <a:moveTo>
                  <a:pt x="197" y="81"/>
                </a:moveTo>
                <a:cubicBezTo>
                  <a:pt x="197" y="81"/>
                  <a:pt x="196" y="81"/>
                  <a:pt x="195" y="80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89" y="77"/>
                  <a:pt x="188" y="74"/>
                  <a:pt x="189" y="72"/>
                </a:cubicBezTo>
                <a:cubicBezTo>
                  <a:pt x="191" y="70"/>
                  <a:pt x="193" y="69"/>
                  <a:pt x="195" y="70"/>
                </a:cubicBezTo>
                <a:cubicBezTo>
                  <a:pt x="199" y="73"/>
                  <a:pt x="199" y="73"/>
                  <a:pt x="199" y="73"/>
                </a:cubicBezTo>
                <a:cubicBezTo>
                  <a:pt x="202" y="74"/>
                  <a:pt x="202" y="76"/>
                  <a:pt x="201" y="79"/>
                </a:cubicBezTo>
                <a:cubicBezTo>
                  <a:pt x="200" y="80"/>
                  <a:pt x="199" y="81"/>
                  <a:pt x="197" y="81"/>
                </a:cubicBezTo>
                <a:close/>
                <a:moveTo>
                  <a:pt x="177" y="70"/>
                </a:moveTo>
                <a:cubicBezTo>
                  <a:pt x="177" y="70"/>
                  <a:pt x="176" y="70"/>
                  <a:pt x="175" y="70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69" y="67"/>
                  <a:pt x="168" y="64"/>
                  <a:pt x="170" y="62"/>
                </a:cubicBezTo>
                <a:cubicBezTo>
                  <a:pt x="171" y="60"/>
                  <a:pt x="173" y="59"/>
                  <a:pt x="175" y="60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82" y="63"/>
                  <a:pt x="183" y="66"/>
                  <a:pt x="181" y="68"/>
                </a:cubicBezTo>
                <a:cubicBezTo>
                  <a:pt x="181" y="70"/>
                  <a:pt x="179" y="70"/>
                  <a:pt x="177" y="70"/>
                </a:cubicBezTo>
                <a:close/>
                <a:moveTo>
                  <a:pt x="157" y="61"/>
                </a:moveTo>
                <a:cubicBezTo>
                  <a:pt x="157" y="61"/>
                  <a:pt x="156" y="60"/>
                  <a:pt x="156" y="60"/>
                </a:cubicBezTo>
                <a:cubicBezTo>
                  <a:pt x="151" y="58"/>
                  <a:pt x="151" y="58"/>
                  <a:pt x="151" y="58"/>
                </a:cubicBezTo>
                <a:cubicBezTo>
                  <a:pt x="149" y="57"/>
                  <a:pt x="148" y="55"/>
                  <a:pt x="149" y="52"/>
                </a:cubicBezTo>
                <a:cubicBezTo>
                  <a:pt x="150" y="50"/>
                  <a:pt x="153" y="49"/>
                  <a:pt x="155" y="50"/>
                </a:cubicBezTo>
                <a:cubicBezTo>
                  <a:pt x="159" y="52"/>
                  <a:pt x="159" y="52"/>
                  <a:pt x="159" y="52"/>
                </a:cubicBezTo>
                <a:cubicBezTo>
                  <a:pt x="161" y="53"/>
                  <a:pt x="162" y="56"/>
                  <a:pt x="161" y="58"/>
                </a:cubicBezTo>
                <a:cubicBezTo>
                  <a:pt x="161" y="60"/>
                  <a:pt x="159" y="61"/>
                  <a:pt x="157" y="61"/>
                </a:cubicBezTo>
                <a:close/>
                <a:moveTo>
                  <a:pt x="137" y="51"/>
                </a:moveTo>
                <a:cubicBezTo>
                  <a:pt x="136" y="51"/>
                  <a:pt x="136" y="51"/>
                  <a:pt x="135" y="51"/>
                </a:cubicBezTo>
                <a:cubicBezTo>
                  <a:pt x="131" y="49"/>
                  <a:pt x="131" y="49"/>
                  <a:pt x="131" y="49"/>
                </a:cubicBezTo>
                <a:cubicBezTo>
                  <a:pt x="129" y="48"/>
                  <a:pt x="128" y="46"/>
                  <a:pt x="129" y="43"/>
                </a:cubicBezTo>
                <a:cubicBezTo>
                  <a:pt x="130" y="41"/>
                  <a:pt x="132" y="40"/>
                  <a:pt x="135" y="41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44"/>
                  <a:pt x="142" y="46"/>
                  <a:pt x="141" y="49"/>
                </a:cubicBezTo>
                <a:cubicBezTo>
                  <a:pt x="140" y="50"/>
                  <a:pt x="139" y="51"/>
                  <a:pt x="137" y="51"/>
                </a:cubicBezTo>
                <a:close/>
                <a:moveTo>
                  <a:pt x="116" y="43"/>
                </a:moveTo>
                <a:cubicBezTo>
                  <a:pt x="116" y="43"/>
                  <a:pt x="115" y="43"/>
                  <a:pt x="115" y="43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08" y="40"/>
                  <a:pt x="107" y="37"/>
                  <a:pt x="108" y="35"/>
                </a:cubicBezTo>
                <a:cubicBezTo>
                  <a:pt x="109" y="33"/>
                  <a:pt x="112" y="32"/>
                  <a:pt x="114" y="33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20" y="35"/>
                  <a:pt x="121" y="38"/>
                  <a:pt x="120" y="40"/>
                </a:cubicBezTo>
                <a:cubicBezTo>
                  <a:pt x="120" y="42"/>
                  <a:pt x="118" y="43"/>
                  <a:pt x="116" y="43"/>
                </a:cubicBezTo>
                <a:close/>
                <a:moveTo>
                  <a:pt x="95" y="35"/>
                </a:moveTo>
                <a:cubicBezTo>
                  <a:pt x="95" y="35"/>
                  <a:pt x="94" y="35"/>
                  <a:pt x="94" y="35"/>
                </a:cubicBezTo>
                <a:cubicBezTo>
                  <a:pt x="90" y="33"/>
                  <a:pt x="90" y="33"/>
                  <a:pt x="90" y="33"/>
                </a:cubicBezTo>
                <a:cubicBezTo>
                  <a:pt x="87" y="32"/>
                  <a:pt x="86" y="30"/>
                  <a:pt x="87" y="28"/>
                </a:cubicBezTo>
                <a:cubicBezTo>
                  <a:pt x="88" y="25"/>
                  <a:pt x="90" y="24"/>
                  <a:pt x="93" y="25"/>
                </a:cubicBezTo>
                <a:cubicBezTo>
                  <a:pt x="97" y="26"/>
                  <a:pt x="97" y="26"/>
                  <a:pt x="97" y="26"/>
                </a:cubicBezTo>
                <a:cubicBezTo>
                  <a:pt x="99" y="27"/>
                  <a:pt x="100" y="30"/>
                  <a:pt x="100" y="32"/>
                </a:cubicBezTo>
                <a:cubicBezTo>
                  <a:pt x="99" y="34"/>
                  <a:pt x="97" y="35"/>
                  <a:pt x="95" y="35"/>
                </a:cubicBezTo>
                <a:close/>
                <a:moveTo>
                  <a:pt x="74" y="28"/>
                </a:moveTo>
                <a:cubicBezTo>
                  <a:pt x="74" y="28"/>
                  <a:pt x="73" y="28"/>
                  <a:pt x="73" y="27"/>
                </a:cubicBezTo>
                <a:cubicBezTo>
                  <a:pt x="69" y="26"/>
                  <a:pt x="69" y="26"/>
                  <a:pt x="69" y="26"/>
                </a:cubicBezTo>
                <a:cubicBezTo>
                  <a:pt x="66" y="25"/>
                  <a:pt x="65" y="23"/>
                  <a:pt x="66" y="21"/>
                </a:cubicBezTo>
                <a:cubicBezTo>
                  <a:pt x="67" y="18"/>
                  <a:pt x="69" y="17"/>
                  <a:pt x="71" y="18"/>
                </a:cubicBezTo>
                <a:cubicBezTo>
                  <a:pt x="76" y="19"/>
                  <a:pt x="76" y="19"/>
                  <a:pt x="76" y="19"/>
                </a:cubicBezTo>
                <a:cubicBezTo>
                  <a:pt x="78" y="20"/>
                  <a:pt x="79" y="22"/>
                  <a:pt x="78" y="25"/>
                </a:cubicBezTo>
                <a:cubicBezTo>
                  <a:pt x="78" y="27"/>
                  <a:pt x="76" y="28"/>
                  <a:pt x="74" y="28"/>
                </a:cubicBezTo>
                <a:close/>
                <a:moveTo>
                  <a:pt x="53" y="21"/>
                </a:moveTo>
                <a:cubicBezTo>
                  <a:pt x="52" y="21"/>
                  <a:pt x="52" y="21"/>
                  <a:pt x="52" y="21"/>
                </a:cubicBezTo>
                <a:cubicBezTo>
                  <a:pt x="47" y="20"/>
                  <a:pt x="47" y="20"/>
                  <a:pt x="47" y="20"/>
                </a:cubicBezTo>
                <a:cubicBezTo>
                  <a:pt x="45" y="19"/>
                  <a:pt x="44" y="17"/>
                  <a:pt x="44" y="14"/>
                </a:cubicBezTo>
                <a:cubicBezTo>
                  <a:pt x="45" y="12"/>
                  <a:pt x="47" y="11"/>
                  <a:pt x="50" y="11"/>
                </a:cubicBezTo>
                <a:cubicBezTo>
                  <a:pt x="54" y="12"/>
                  <a:pt x="54" y="12"/>
                  <a:pt x="54" y="12"/>
                </a:cubicBezTo>
                <a:cubicBezTo>
                  <a:pt x="56" y="13"/>
                  <a:pt x="58" y="16"/>
                  <a:pt x="57" y="18"/>
                </a:cubicBezTo>
                <a:cubicBezTo>
                  <a:pt x="57" y="20"/>
                  <a:pt x="55" y="21"/>
                  <a:pt x="53" y="21"/>
                </a:cubicBezTo>
                <a:close/>
                <a:moveTo>
                  <a:pt x="31" y="15"/>
                </a:moveTo>
                <a:cubicBezTo>
                  <a:pt x="31" y="15"/>
                  <a:pt x="31" y="15"/>
                  <a:pt x="30" y="15"/>
                </a:cubicBezTo>
                <a:cubicBezTo>
                  <a:pt x="26" y="14"/>
                  <a:pt x="26" y="14"/>
                  <a:pt x="26" y="14"/>
                </a:cubicBezTo>
                <a:cubicBezTo>
                  <a:pt x="24" y="13"/>
                  <a:pt x="22" y="11"/>
                  <a:pt x="23" y="9"/>
                </a:cubicBezTo>
                <a:cubicBezTo>
                  <a:pt x="23" y="6"/>
                  <a:pt x="26" y="5"/>
                  <a:pt x="28" y="5"/>
                </a:cubicBezTo>
                <a:cubicBezTo>
                  <a:pt x="32" y="7"/>
                  <a:pt x="32" y="7"/>
                  <a:pt x="32" y="7"/>
                </a:cubicBezTo>
                <a:cubicBezTo>
                  <a:pt x="35" y="7"/>
                  <a:pt x="36" y="10"/>
                  <a:pt x="36" y="12"/>
                </a:cubicBezTo>
                <a:cubicBezTo>
                  <a:pt x="35" y="14"/>
                  <a:pt x="33" y="15"/>
                  <a:pt x="31" y="15"/>
                </a:cubicBezTo>
                <a:close/>
                <a:moveTo>
                  <a:pt x="10" y="10"/>
                </a:moveTo>
                <a:cubicBezTo>
                  <a:pt x="9" y="10"/>
                  <a:pt x="9" y="10"/>
                  <a:pt x="9" y="10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1" y="1"/>
                  <a:pt x="4" y="0"/>
                  <a:pt x="6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13" y="2"/>
                  <a:pt x="14" y="4"/>
                  <a:pt x="14" y="7"/>
                </a:cubicBezTo>
                <a:cubicBezTo>
                  <a:pt x="13" y="9"/>
                  <a:pt x="12" y="10"/>
                  <a:pt x="10" y="10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: Shape 13"/>
          <p:cNvSpPr/>
          <p:nvPr/>
        </p:nvSpPr>
        <p:spPr bwMode="auto">
          <a:xfrm>
            <a:off x="6492942" y="2635668"/>
            <a:ext cx="33703" cy="28518"/>
          </a:xfrm>
          <a:custGeom>
            <a:avLst/>
            <a:gdLst>
              <a:gd name="T0" fmla="*/ 7 w 11"/>
              <a:gd name="T1" fmla="*/ 9 h 9"/>
              <a:gd name="T2" fmla="*/ 6 w 11"/>
              <a:gd name="T3" fmla="*/ 9 h 9"/>
              <a:gd name="T4" fmla="*/ 4 w 11"/>
              <a:gd name="T5" fmla="*/ 9 h 9"/>
              <a:gd name="T6" fmla="*/ 0 w 11"/>
              <a:gd name="T7" fmla="*/ 4 h 9"/>
              <a:gd name="T8" fmla="*/ 5 w 11"/>
              <a:gd name="T9" fmla="*/ 0 h 9"/>
              <a:gd name="T10" fmla="*/ 7 w 11"/>
              <a:gd name="T11" fmla="*/ 1 h 9"/>
              <a:gd name="T12" fmla="*/ 11 w 11"/>
              <a:gd name="T13" fmla="*/ 6 h 9"/>
              <a:gd name="T14" fmla="*/ 7 w 11"/>
              <a:gd name="T1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9">
                <a:moveTo>
                  <a:pt x="7" y="9"/>
                </a:moveTo>
                <a:cubicBezTo>
                  <a:pt x="6" y="9"/>
                  <a:pt x="6" y="9"/>
                  <a:pt x="6" y="9"/>
                </a:cubicBezTo>
                <a:cubicBezTo>
                  <a:pt x="4" y="9"/>
                  <a:pt x="4" y="9"/>
                  <a:pt x="4" y="9"/>
                </a:cubicBezTo>
                <a:cubicBezTo>
                  <a:pt x="1" y="9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7" y="1"/>
                  <a:pt x="7" y="1"/>
                  <a:pt x="7" y="1"/>
                </a:cubicBezTo>
                <a:cubicBezTo>
                  <a:pt x="10" y="1"/>
                  <a:pt x="11" y="3"/>
                  <a:pt x="11" y="6"/>
                </a:cubicBezTo>
                <a:cubicBezTo>
                  <a:pt x="11" y="8"/>
                  <a:pt x="9" y="9"/>
                  <a:pt x="7" y="9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Freeform: Shape 14"/>
          <p:cNvSpPr/>
          <p:nvPr/>
        </p:nvSpPr>
        <p:spPr bwMode="auto">
          <a:xfrm>
            <a:off x="8248066" y="4379126"/>
            <a:ext cx="29814" cy="33703"/>
          </a:xfrm>
          <a:custGeom>
            <a:avLst/>
            <a:gdLst>
              <a:gd name="T0" fmla="*/ 6 w 10"/>
              <a:gd name="T1" fmla="*/ 11 h 11"/>
              <a:gd name="T2" fmla="*/ 1 w 10"/>
              <a:gd name="T3" fmla="*/ 8 h 11"/>
              <a:gd name="T4" fmla="*/ 1 w 10"/>
              <a:gd name="T5" fmla="*/ 5 h 11"/>
              <a:gd name="T6" fmla="*/ 4 w 10"/>
              <a:gd name="T7" fmla="*/ 0 h 11"/>
              <a:gd name="T8" fmla="*/ 9 w 10"/>
              <a:gd name="T9" fmla="*/ 4 h 11"/>
              <a:gd name="T10" fmla="*/ 10 w 10"/>
              <a:gd name="T11" fmla="*/ 6 h 11"/>
              <a:gd name="T12" fmla="*/ 6 w 10"/>
              <a:gd name="T13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1">
                <a:moveTo>
                  <a:pt x="6" y="11"/>
                </a:moveTo>
                <a:cubicBezTo>
                  <a:pt x="3" y="11"/>
                  <a:pt x="2" y="10"/>
                  <a:pt x="1" y="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2" y="1"/>
                  <a:pt x="4" y="0"/>
                </a:cubicBezTo>
                <a:cubicBezTo>
                  <a:pt x="7" y="0"/>
                  <a:pt x="9" y="1"/>
                  <a:pt x="9" y="4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8"/>
                  <a:pt x="9" y="11"/>
                  <a:pt x="6" y="11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Freeform: Shape 15"/>
          <p:cNvSpPr/>
          <p:nvPr/>
        </p:nvSpPr>
        <p:spPr bwMode="auto">
          <a:xfrm>
            <a:off x="7934373" y="3605263"/>
            <a:ext cx="331840" cy="746640"/>
          </a:xfrm>
          <a:custGeom>
            <a:avLst/>
            <a:gdLst>
              <a:gd name="T0" fmla="*/ 99 w 108"/>
              <a:gd name="T1" fmla="*/ 240 h 243"/>
              <a:gd name="T2" fmla="*/ 101 w 108"/>
              <a:gd name="T3" fmla="*/ 230 h 243"/>
              <a:gd name="T4" fmla="*/ 108 w 108"/>
              <a:gd name="T5" fmla="*/ 238 h 243"/>
              <a:gd name="T6" fmla="*/ 103 w 108"/>
              <a:gd name="T7" fmla="*/ 243 h 243"/>
              <a:gd name="T8" fmla="*/ 94 w 108"/>
              <a:gd name="T9" fmla="*/ 218 h 243"/>
              <a:gd name="T10" fmla="*/ 96 w 108"/>
              <a:gd name="T11" fmla="*/ 208 h 243"/>
              <a:gd name="T12" fmla="*/ 102 w 108"/>
              <a:gd name="T13" fmla="*/ 216 h 243"/>
              <a:gd name="T14" fmla="*/ 98 w 108"/>
              <a:gd name="T15" fmla="*/ 221 h 243"/>
              <a:gd name="T16" fmla="*/ 88 w 108"/>
              <a:gd name="T17" fmla="*/ 196 h 243"/>
              <a:gd name="T18" fmla="*/ 90 w 108"/>
              <a:gd name="T19" fmla="*/ 186 h 243"/>
              <a:gd name="T20" fmla="*/ 96 w 108"/>
              <a:gd name="T21" fmla="*/ 193 h 243"/>
              <a:gd name="T22" fmla="*/ 92 w 108"/>
              <a:gd name="T23" fmla="*/ 199 h 243"/>
              <a:gd name="T24" fmla="*/ 81 w 108"/>
              <a:gd name="T25" fmla="*/ 174 h 243"/>
              <a:gd name="T26" fmla="*/ 83 w 108"/>
              <a:gd name="T27" fmla="*/ 164 h 243"/>
              <a:gd name="T28" fmla="*/ 90 w 108"/>
              <a:gd name="T29" fmla="*/ 172 h 243"/>
              <a:gd name="T30" fmla="*/ 85 w 108"/>
              <a:gd name="T31" fmla="*/ 177 h 243"/>
              <a:gd name="T32" fmla="*/ 74 w 108"/>
              <a:gd name="T33" fmla="*/ 153 h 243"/>
              <a:gd name="T34" fmla="*/ 75 w 108"/>
              <a:gd name="T35" fmla="*/ 143 h 243"/>
              <a:gd name="T36" fmla="*/ 82 w 108"/>
              <a:gd name="T37" fmla="*/ 150 h 243"/>
              <a:gd name="T38" fmla="*/ 78 w 108"/>
              <a:gd name="T39" fmla="*/ 156 h 243"/>
              <a:gd name="T40" fmla="*/ 66 w 108"/>
              <a:gd name="T41" fmla="*/ 132 h 243"/>
              <a:gd name="T42" fmla="*/ 67 w 108"/>
              <a:gd name="T43" fmla="*/ 122 h 243"/>
              <a:gd name="T44" fmla="*/ 74 w 108"/>
              <a:gd name="T45" fmla="*/ 129 h 243"/>
              <a:gd name="T46" fmla="*/ 70 w 108"/>
              <a:gd name="T47" fmla="*/ 135 h 243"/>
              <a:gd name="T48" fmla="*/ 57 w 108"/>
              <a:gd name="T49" fmla="*/ 111 h 243"/>
              <a:gd name="T50" fmla="*/ 58 w 108"/>
              <a:gd name="T51" fmla="*/ 101 h 243"/>
              <a:gd name="T52" fmla="*/ 65 w 108"/>
              <a:gd name="T53" fmla="*/ 107 h 243"/>
              <a:gd name="T54" fmla="*/ 61 w 108"/>
              <a:gd name="T55" fmla="*/ 114 h 243"/>
              <a:gd name="T56" fmla="*/ 48 w 108"/>
              <a:gd name="T57" fmla="*/ 90 h 243"/>
              <a:gd name="T58" fmla="*/ 48 w 108"/>
              <a:gd name="T59" fmla="*/ 80 h 243"/>
              <a:gd name="T60" fmla="*/ 56 w 108"/>
              <a:gd name="T61" fmla="*/ 87 h 243"/>
              <a:gd name="T62" fmla="*/ 52 w 108"/>
              <a:gd name="T63" fmla="*/ 93 h 243"/>
              <a:gd name="T64" fmla="*/ 38 w 108"/>
              <a:gd name="T65" fmla="*/ 70 h 243"/>
              <a:gd name="T66" fmla="*/ 38 w 108"/>
              <a:gd name="T67" fmla="*/ 60 h 243"/>
              <a:gd name="T68" fmla="*/ 46 w 108"/>
              <a:gd name="T69" fmla="*/ 66 h 243"/>
              <a:gd name="T70" fmla="*/ 42 w 108"/>
              <a:gd name="T71" fmla="*/ 73 h 243"/>
              <a:gd name="T72" fmla="*/ 27 w 108"/>
              <a:gd name="T73" fmla="*/ 50 h 243"/>
              <a:gd name="T74" fmla="*/ 27 w 108"/>
              <a:gd name="T75" fmla="*/ 40 h 243"/>
              <a:gd name="T76" fmla="*/ 35 w 108"/>
              <a:gd name="T77" fmla="*/ 46 h 243"/>
              <a:gd name="T78" fmla="*/ 31 w 108"/>
              <a:gd name="T79" fmla="*/ 53 h 243"/>
              <a:gd name="T80" fmla="*/ 16 w 108"/>
              <a:gd name="T81" fmla="*/ 31 h 243"/>
              <a:gd name="T82" fmla="*/ 15 w 108"/>
              <a:gd name="T83" fmla="*/ 21 h 243"/>
              <a:gd name="T84" fmla="*/ 24 w 108"/>
              <a:gd name="T85" fmla="*/ 26 h 243"/>
              <a:gd name="T86" fmla="*/ 20 w 108"/>
              <a:gd name="T87" fmla="*/ 33 h 243"/>
              <a:gd name="T88" fmla="*/ 4 w 108"/>
              <a:gd name="T89" fmla="*/ 11 h 243"/>
              <a:gd name="T90" fmla="*/ 3 w 108"/>
              <a:gd name="T91" fmla="*/ 1 h 243"/>
              <a:gd name="T92" fmla="*/ 12 w 108"/>
              <a:gd name="T93" fmla="*/ 7 h 243"/>
              <a:gd name="T94" fmla="*/ 8 w 108"/>
              <a:gd name="T95" fmla="*/ 1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" h="243">
                <a:moveTo>
                  <a:pt x="103" y="243"/>
                </a:moveTo>
                <a:cubicBezTo>
                  <a:pt x="101" y="243"/>
                  <a:pt x="100" y="242"/>
                  <a:pt x="99" y="240"/>
                </a:cubicBezTo>
                <a:cubicBezTo>
                  <a:pt x="98" y="235"/>
                  <a:pt x="98" y="235"/>
                  <a:pt x="98" y="235"/>
                </a:cubicBezTo>
                <a:cubicBezTo>
                  <a:pt x="97" y="233"/>
                  <a:pt x="99" y="231"/>
                  <a:pt x="101" y="230"/>
                </a:cubicBezTo>
                <a:cubicBezTo>
                  <a:pt x="104" y="229"/>
                  <a:pt x="106" y="231"/>
                  <a:pt x="107" y="233"/>
                </a:cubicBezTo>
                <a:cubicBezTo>
                  <a:pt x="108" y="238"/>
                  <a:pt x="108" y="238"/>
                  <a:pt x="108" y="238"/>
                </a:cubicBezTo>
                <a:cubicBezTo>
                  <a:pt x="108" y="240"/>
                  <a:pt x="107" y="243"/>
                  <a:pt x="104" y="243"/>
                </a:cubicBezTo>
                <a:lnTo>
                  <a:pt x="103" y="243"/>
                </a:lnTo>
                <a:close/>
                <a:moveTo>
                  <a:pt x="98" y="221"/>
                </a:moveTo>
                <a:cubicBezTo>
                  <a:pt x="96" y="221"/>
                  <a:pt x="94" y="220"/>
                  <a:pt x="94" y="218"/>
                </a:cubicBezTo>
                <a:cubicBezTo>
                  <a:pt x="93" y="213"/>
                  <a:pt x="93" y="213"/>
                  <a:pt x="93" y="213"/>
                </a:cubicBezTo>
                <a:cubicBezTo>
                  <a:pt x="92" y="211"/>
                  <a:pt x="93" y="209"/>
                  <a:pt x="96" y="208"/>
                </a:cubicBezTo>
                <a:cubicBezTo>
                  <a:pt x="98" y="207"/>
                  <a:pt x="101" y="209"/>
                  <a:pt x="101" y="211"/>
                </a:cubicBezTo>
                <a:cubicBezTo>
                  <a:pt x="102" y="216"/>
                  <a:pt x="102" y="216"/>
                  <a:pt x="102" y="216"/>
                </a:cubicBezTo>
                <a:cubicBezTo>
                  <a:pt x="103" y="218"/>
                  <a:pt x="102" y="220"/>
                  <a:pt x="99" y="221"/>
                </a:cubicBezTo>
                <a:cubicBezTo>
                  <a:pt x="99" y="221"/>
                  <a:pt x="98" y="221"/>
                  <a:pt x="98" y="221"/>
                </a:cubicBezTo>
                <a:close/>
                <a:moveTo>
                  <a:pt x="92" y="199"/>
                </a:moveTo>
                <a:cubicBezTo>
                  <a:pt x="90" y="199"/>
                  <a:pt x="88" y="198"/>
                  <a:pt x="88" y="196"/>
                </a:cubicBezTo>
                <a:cubicBezTo>
                  <a:pt x="87" y="192"/>
                  <a:pt x="87" y="192"/>
                  <a:pt x="87" y="192"/>
                </a:cubicBezTo>
                <a:cubicBezTo>
                  <a:pt x="86" y="189"/>
                  <a:pt x="87" y="187"/>
                  <a:pt x="90" y="186"/>
                </a:cubicBezTo>
                <a:cubicBezTo>
                  <a:pt x="92" y="185"/>
                  <a:pt x="94" y="187"/>
                  <a:pt x="95" y="189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6"/>
                  <a:pt x="96" y="198"/>
                  <a:pt x="93" y="199"/>
                </a:cubicBezTo>
                <a:cubicBezTo>
                  <a:pt x="93" y="199"/>
                  <a:pt x="92" y="199"/>
                  <a:pt x="92" y="199"/>
                </a:cubicBezTo>
                <a:close/>
                <a:moveTo>
                  <a:pt x="85" y="177"/>
                </a:moveTo>
                <a:cubicBezTo>
                  <a:pt x="84" y="177"/>
                  <a:pt x="82" y="176"/>
                  <a:pt x="81" y="174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9" y="168"/>
                  <a:pt x="80" y="165"/>
                  <a:pt x="83" y="164"/>
                </a:cubicBezTo>
                <a:cubicBezTo>
                  <a:pt x="85" y="164"/>
                  <a:pt x="87" y="165"/>
                  <a:pt x="88" y="167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90" y="174"/>
                  <a:pt x="89" y="176"/>
                  <a:pt x="87" y="177"/>
                </a:cubicBezTo>
                <a:cubicBezTo>
                  <a:pt x="86" y="177"/>
                  <a:pt x="86" y="177"/>
                  <a:pt x="85" y="177"/>
                </a:cubicBezTo>
                <a:close/>
                <a:moveTo>
                  <a:pt x="78" y="156"/>
                </a:moveTo>
                <a:cubicBezTo>
                  <a:pt x="76" y="156"/>
                  <a:pt x="74" y="155"/>
                  <a:pt x="74" y="153"/>
                </a:cubicBezTo>
                <a:cubicBezTo>
                  <a:pt x="72" y="149"/>
                  <a:pt x="72" y="149"/>
                  <a:pt x="72" y="149"/>
                </a:cubicBezTo>
                <a:cubicBezTo>
                  <a:pt x="71" y="146"/>
                  <a:pt x="73" y="144"/>
                  <a:pt x="75" y="143"/>
                </a:cubicBezTo>
                <a:cubicBezTo>
                  <a:pt x="77" y="142"/>
                  <a:pt x="80" y="143"/>
                  <a:pt x="81" y="146"/>
                </a:cubicBezTo>
                <a:cubicBezTo>
                  <a:pt x="82" y="150"/>
                  <a:pt x="82" y="150"/>
                  <a:pt x="82" y="150"/>
                </a:cubicBezTo>
                <a:cubicBezTo>
                  <a:pt x="83" y="152"/>
                  <a:pt x="82" y="155"/>
                  <a:pt x="79" y="156"/>
                </a:cubicBezTo>
                <a:cubicBezTo>
                  <a:pt x="79" y="156"/>
                  <a:pt x="78" y="156"/>
                  <a:pt x="78" y="156"/>
                </a:cubicBezTo>
                <a:close/>
                <a:moveTo>
                  <a:pt x="70" y="135"/>
                </a:moveTo>
                <a:cubicBezTo>
                  <a:pt x="68" y="135"/>
                  <a:pt x="66" y="134"/>
                  <a:pt x="66" y="132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3" y="125"/>
                  <a:pt x="64" y="123"/>
                  <a:pt x="67" y="122"/>
                </a:cubicBezTo>
                <a:cubicBezTo>
                  <a:pt x="69" y="121"/>
                  <a:pt x="71" y="122"/>
                  <a:pt x="72" y="124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31"/>
                  <a:pt x="74" y="133"/>
                  <a:pt x="72" y="134"/>
                </a:cubicBezTo>
                <a:cubicBezTo>
                  <a:pt x="71" y="135"/>
                  <a:pt x="70" y="135"/>
                  <a:pt x="70" y="135"/>
                </a:cubicBezTo>
                <a:close/>
                <a:moveTo>
                  <a:pt x="61" y="114"/>
                </a:moveTo>
                <a:cubicBezTo>
                  <a:pt x="59" y="114"/>
                  <a:pt x="58" y="113"/>
                  <a:pt x="57" y="111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4" y="105"/>
                  <a:pt x="55" y="102"/>
                  <a:pt x="58" y="101"/>
                </a:cubicBezTo>
                <a:cubicBezTo>
                  <a:pt x="60" y="100"/>
                  <a:pt x="62" y="101"/>
                  <a:pt x="63" y="103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6" y="110"/>
                  <a:pt x="65" y="112"/>
                  <a:pt x="63" y="113"/>
                </a:cubicBezTo>
                <a:cubicBezTo>
                  <a:pt x="62" y="114"/>
                  <a:pt x="62" y="114"/>
                  <a:pt x="61" y="114"/>
                </a:cubicBezTo>
                <a:close/>
                <a:moveTo>
                  <a:pt x="52" y="93"/>
                </a:moveTo>
                <a:cubicBezTo>
                  <a:pt x="50" y="93"/>
                  <a:pt x="49" y="92"/>
                  <a:pt x="48" y="90"/>
                </a:cubicBezTo>
                <a:cubicBezTo>
                  <a:pt x="46" y="86"/>
                  <a:pt x="46" y="86"/>
                  <a:pt x="46" y="86"/>
                </a:cubicBezTo>
                <a:cubicBezTo>
                  <a:pt x="45" y="84"/>
                  <a:pt x="46" y="81"/>
                  <a:pt x="48" y="80"/>
                </a:cubicBezTo>
                <a:cubicBezTo>
                  <a:pt x="50" y="79"/>
                  <a:pt x="53" y="80"/>
                  <a:pt x="54" y="83"/>
                </a:cubicBezTo>
                <a:cubicBezTo>
                  <a:pt x="56" y="87"/>
                  <a:pt x="56" y="87"/>
                  <a:pt x="56" y="87"/>
                </a:cubicBezTo>
                <a:cubicBezTo>
                  <a:pt x="57" y="89"/>
                  <a:pt x="56" y="91"/>
                  <a:pt x="54" y="93"/>
                </a:cubicBezTo>
                <a:cubicBezTo>
                  <a:pt x="53" y="93"/>
                  <a:pt x="52" y="93"/>
                  <a:pt x="52" y="93"/>
                </a:cubicBezTo>
                <a:close/>
                <a:moveTo>
                  <a:pt x="42" y="73"/>
                </a:moveTo>
                <a:cubicBezTo>
                  <a:pt x="40" y="73"/>
                  <a:pt x="39" y="72"/>
                  <a:pt x="38" y="70"/>
                </a:cubicBezTo>
                <a:cubicBezTo>
                  <a:pt x="36" y="66"/>
                  <a:pt x="36" y="66"/>
                  <a:pt x="36" y="66"/>
                </a:cubicBezTo>
                <a:cubicBezTo>
                  <a:pt x="35" y="64"/>
                  <a:pt x="35" y="61"/>
                  <a:pt x="38" y="60"/>
                </a:cubicBezTo>
                <a:cubicBezTo>
                  <a:pt x="40" y="59"/>
                  <a:pt x="42" y="60"/>
                  <a:pt x="44" y="62"/>
                </a:cubicBezTo>
                <a:cubicBezTo>
                  <a:pt x="46" y="66"/>
                  <a:pt x="46" y="66"/>
                  <a:pt x="46" y="66"/>
                </a:cubicBezTo>
                <a:cubicBezTo>
                  <a:pt x="47" y="68"/>
                  <a:pt x="46" y="71"/>
                  <a:pt x="44" y="72"/>
                </a:cubicBezTo>
                <a:cubicBezTo>
                  <a:pt x="43" y="72"/>
                  <a:pt x="42" y="73"/>
                  <a:pt x="42" y="73"/>
                </a:cubicBezTo>
                <a:close/>
                <a:moveTo>
                  <a:pt x="31" y="53"/>
                </a:moveTo>
                <a:cubicBezTo>
                  <a:pt x="29" y="53"/>
                  <a:pt x="28" y="52"/>
                  <a:pt x="27" y="50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4"/>
                  <a:pt x="25" y="41"/>
                  <a:pt x="27" y="40"/>
                </a:cubicBezTo>
                <a:cubicBezTo>
                  <a:pt x="29" y="39"/>
                  <a:pt x="32" y="40"/>
                  <a:pt x="33" y="42"/>
                </a:cubicBezTo>
                <a:cubicBezTo>
                  <a:pt x="35" y="46"/>
                  <a:pt x="35" y="46"/>
                  <a:pt x="35" y="46"/>
                </a:cubicBezTo>
                <a:cubicBezTo>
                  <a:pt x="36" y="48"/>
                  <a:pt x="35" y="51"/>
                  <a:pt x="33" y="52"/>
                </a:cubicBezTo>
                <a:cubicBezTo>
                  <a:pt x="33" y="52"/>
                  <a:pt x="32" y="53"/>
                  <a:pt x="31" y="53"/>
                </a:cubicBezTo>
                <a:close/>
                <a:moveTo>
                  <a:pt x="20" y="33"/>
                </a:moveTo>
                <a:cubicBezTo>
                  <a:pt x="18" y="33"/>
                  <a:pt x="17" y="32"/>
                  <a:pt x="16" y="31"/>
                </a:cubicBezTo>
                <a:cubicBezTo>
                  <a:pt x="14" y="27"/>
                  <a:pt x="14" y="27"/>
                  <a:pt x="14" y="27"/>
                </a:cubicBezTo>
                <a:cubicBezTo>
                  <a:pt x="12" y="25"/>
                  <a:pt x="13" y="22"/>
                  <a:pt x="15" y="21"/>
                </a:cubicBezTo>
                <a:cubicBezTo>
                  <a:pt x="17" y="19"/>
                  <a:pt x="20" y="20"/>
                  <a:pt x="21" y="22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8"/>
                  <a:pt x="24" y="31"/>
                  <a:pt x="22" y="32"/>
                </a:cubicBezTo>
                <a:cubicBezTo>
                  <a:pt x="21" y="33"/>
                  <a:pt x="21" y="33"/>
                  <a:pt x="20" y="33"/>
                </a:cubicBezTo>
                <a:close/>
                <a:moveTo>
                  <a:pt x="8" y="13"/>
                </a:moveTo>
                <a:cubicBezTo>
                  <a:pt x="6" y="13"/>
                  <a:pt x="5" y="13"/>
                  <a:pt x="4" y="11"/>
                </a:cubicBezTo>
                <a:cubicBezTo>
                  <a:pt x="2" y="8"/>
                  <a:pt x="2" y="8"/>
                  <a:pt x="2" y="8"/>
                </a:cubicBezTo>
                <a:cubicBezTo>
                  <a:pt x="0" y="6"/>
                  <a:pt x="1" y="3"/>
                  <a:pt x="3" y="1"/>
                </a:cubicBezTo>
                <a:cubicBezTo>
                  <a:pt x="5" y="0"/>
                  <a:pt x="8" y="1"/>
                  <a:pt x="9" y="3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9"/>
                  <a:pt x="12" y="11"/>
                  <a:pt x="10" y="13"/>
                </a:cubicBezTo>
                <a:cubicBezTo>
                  <a:pt x="9" y="13"/>
                  <a:pt x="9" y="13"/>
                  <a:pt x="8" y="13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Freeform: Shape 16"/>
          <p:cNvSpPr/>
          <p:nvPr/>
        </p:nvSpPr>
        <p:spPr bwMode="auto">
          <a:xfrm>
            <a:off x="7900670" y="3553413"/>
            <a:ext cx="33703" cy="37592"/>
          </a:xfrm>
          <a:custGeom>
            <a:avLst/>
            <a:gdLst>
              <a:gd name="T0" fmla="*/ 6 w 11"/>
              <a:gd name="T1" fmla="*/ 12 h 12"/>
              <a:gd name="T2" fmla="*/ 3 w 11"/>
              <a:gd name="T3" fmla="*/ 10 h 12"/>
              <a:gd name="T4" fmla="*/ 1 w 11"/>
              <a:gd name="T5" fmla="*/ 8 h 12"/>
              <a:gd name="T6" fmla="*/ 3 w 11"/>
              <a:gd name="T7" fmla="*/ 2 h 12"/>
              <a:gd name="T8" fmla="*/ 9 w 11"/>
              <a:gd name="T9" fmla="*/ 3 h 12"/>
              <a:gd name="T10" fmla="*/ 10 w 11"/>
              <a:gd name="T11" fmla="*/ 5 h 12"/>
              <a:gd name="T12" fmla="*/ 9 w 11"/>
              <a:gd name="T13" fmla="*/ 11 h 12"/>
              <a:gd name="T14" fmla="*/ 6 w 11"/>
              <a:gd name="T1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2">
                <a:moveTo>
                  <a:pt x="6" y="12"/>
                </a:moveTo>
                <a:cubicBezTo>
                  <a:pt x="5" y="12"/>
                  <a:pt x="3" y="11"/>
                  <a:pt x="3" y="10"/>
                </a:cubicBezTo>
                <a:cubicBezTo>
                  <a:pt x="1" y="8"/>
                  <a:pt x="1" y="8"/>
                  <a:pt x="1" y="8"/>
                </a:cubicBezTo>
                <a:cubicBezTo>
                  <a:pt x="0" y="6"/>
                  <a:pt x="0" y="3"/>
                  <a:pt x="3" y="2"/>
                </a:cubicBezTo>
                <a:cubicBezTo>
                  <a:pt x="5" y="0"/>
                  <a:pt x="7" y="1"/>
                  <a:pt x="9" y="3"/>
                </a:cubicBezTo>
                <a:cubicBezTo>
                  <a:pt x="10" y="5"/>
                  <a:pt x="10" y="5"/>
                  <a:pt x="10" y="5"/>
                </a:cubicBezTo>
                <a:cubicBezTo>
                  <a:pt x="11" y="7"/>
                  <a:pt x="11" y="9"/>
                  <a:pt x="9" y="11"/>
                </a:cubicBezTo>
                <a:cubicBezTo>
                  <a:pt x="8" y="11"/>
                  <a:pt x="7" y="12"/>
                  <a:pt x="6" y="12"/>
                </a:cubicBezTo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Freeform: Shape 24"/>
          <p:cNvSpPr/>
          <p:nvPr/>
        </p:nvSpPr>
        <p:spPr bwMode="auto">
          <a:xfrm>
            <a:off x="3499900" y="4425791"/>
            <a:ext cx="779047" cy="779047"/>
          </a:xfrm>
          <a:custGeom>
            <a:avLst/>
            <a:gdLst>
              <a:gd name="T0" fmla="*/ 127 w 254"/>
              <a:gd name="T1" fmla="*/ 251 h 254"/>
              <a:gd name="T2" fmla="*/ 4 w 254"/>
              <a:gd name="T3" fmla="*/ 127 h 254"/>
              <a:gd name="T4" fmla="*/ 127 w 254"/>
              <a:gd name="T5" fmla="*/ 3 h 254"/>
              <a:gd name="T6" fmla="*/ 251 w 254"/>
              <a:gd name="T7" fmla="*/ 127 h 254"/>
              <a:gd name="T8" fmla="*/ 127 w 254"/>
              <a:gd name="T9" fmla="*/ 251 h 254"/>
              <a:gd name="T10" fmla="*/ 127 w 254"/>
              <a:gd name="T11" fmla="*/ 0 h 254"/>
              <a:gd name="T12" fmla="*/ 0 w 254"/>
              <a:gd name="T13" fmla="*/ 127 h 254"/>
              <a:gd name="T14" fmla="*/ 127 w 254"/>
              <a:gd name="T15" fmla="*/ 254 h 254"/>
              <a:gd name="T16" fmla="*/ 254 w 254"/>
              <a:gd name="T17" fmla="*/ 127 h 254"/>
              <a:gd name="T18" fmla="*/ 127 w 254"/>
              <a:gd name="T1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" h="254">
                <a:moveTo>
                  <a:pt x="127" y="251"/>
                </a:moveTo>
                <a:cubicBezTo>
                  <a:pt x="59" y="251"/>
                  <a:pt x="4" y="196"/>
                  <a:pt x="4" y="127"/>
                </a:cubicBezTo>
                <a:cubicBezTo>
                  <a:pt x="4" y="59"/>
                  <a:pt x="59" y="3"/>
                  <a:pt x="127" y="3"/>
                </a:cubicBezTo>
                <a:cubicBezTo>
                  <a:pt x="196" y="3"/>
                  <a:pt x="251" y="59"/>
                  <a:pt x="251" y="127"/>
                </a:cubicBezTo>
                <a:cubicBezTo>
                  <a:pt x="251" y="196"/>
                  <a:pt x="196" y="251"/>
                  <a:pt x="127" y="251"/>
                </a:cubicBezTo>
                <a:moveTo>
                  <a:pt x="127" y="0"/>
                </a:moveTo>
                <a:cubicBezTo>
                  <a:pt x="57" y="0"/>
                  <a:pt x="0" y="57"/>
                  <a:pt x="0" y="127"/>
                </a:cubicBezTo>
                <a:cubicBezTo>
                  <a:pt x="0" y="197"/>
                  <a:pt x="57" y="254"/>
                  <a:pt x="127" y="254"/>
                </a:cubicBezTo>
                <a:cubicBezTo>
                  <a:pt x="197" y="254"/>
                  <a:pt x="254" y="197"/>
                  <a:pt x="254" y="127"/>
                </a:cubicBezTo>
                <a:cubicBezTo>
                  <a:pt x="254" y="57"/>
                  <a:pt x="197" y="0"/>
                  <a:pt x="127" y="0"/>
                </a:cubicBezTo>
              </a:path>
            </a:pathLst>
          </a:custGeom>
          <a:solidFill>
            <a:srgbClr val="021F59"/>
          </a:solidFill>
          <a:ln w="9525">
            <a:solidFill>
              <a:srgbClr val="1A25B8"/>
            </a:solidFill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Oval 25"/>
          <p:cNvSpPr/>
          <p:nvPr/>
        </p:nvSpPr>
        <p:spPr bwMode="auto">
          <a:xfrm>
            <a:off x="3594526" y="4520416"/>
            <a:ext cx="592387" cy="592387"/>
          </a:xfrm>
          <a:prstGeom prst="ellipse">
            <a:avLst/>
          </a:prstGeom>
          <a:solidFill>
            <a:srgbClr val="1A25B8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 bwMode="auto">
          <a:xfrm>
            <a:off x="7896097" y="4412143"/>
            <a:ext cx="779047" cy="779047"/>
          </a:xfrm>
          <a:custGeom>
            <a:avLst/>
            <a:gdLst>
              <a:gd name="T0" fmla="*/ 127 w 254"/>
              <a:gd name="T1" fmla="*/ 251 h 254"/>
              <a:gd name="T2" fmla="*/ 3 w 254"/>
              <a:gd name="T3" fmla="*/ 127 h 254"/>
              <a:gd name="T4" fmla="*/ 127 w 254"/>
              <a:gd name="T5" fmla="*/ 3 h 254"/>
              <a:gd name="T6" fmla="*/ 250 w 254"/>
              <a:gd name="T7" fmla="*/ 127 h 254"/>
              <a:gd name="T8" fmla="*/ 127 w 254"/>
              <a:gd name="T9" fmla="*/ 251 h 254"/>
              <a:gd name="T10" fmla="*/ 127 w 254"/>
              <a:gd name="T11" fmla="*/ 0 h 254"/>
              <a:gd name="T12" fmla="*/ 0 w 254"/>
              <a:gd name="T13" fmla="*/ 127 h 254"/>
              <a:gd name="T14" fmla="*/ 127 w 254"/>
              <a:gd name="T15" fmla="*/ 254 h 254"/>
              <a:gd name="T16" fmla="*/ 254 w 254"/>
              <a:gd name="T17" fmla="*/ 127 h 254"/>
              <a:gd name="T18" fmla="*/ 127 w 254"/>
              <a:gd name="T1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" h="254">
                <a:moveTo>
                  <a:pt x="127" y="251"/>
                </a:moveTo>
                <a:cubicBezTo>
                  <a:pt x="58" y="251"/>
                  <a:pt x="3" y="196"/>
                  <a:pt x="3" y="127"/>
                </a:cubicBezTo>
                <a:cubicBezTo>
                  <a:pt x="3" y="59"/>
                  <a:pt x="58" y="3"/>
                  <a:pt x="127" y="3"/>
                </a:cubicBezTo>
                <a:cubicBezTo>
                  <a:pt x="195" y="3"/>
                  <a:pt x="250" y="59"/>
                  <a:pt x="250" y="127"/>
                </a:cubicBezTo>
                <a:cubicBezTo>
                  <a:pt x="250" y="196"/>
                  <a:pt x="195" y="251"/>
                  <a:pt x="127" y="251"/>
                </a:cubicBezTo>
                <a:moveTo>
                  <a:pt x="127" y="0"/>
                </a:moveTo>
                <a:cubicBezTo>
                  <a:pt x="57" y="0"/>
                  <a:pt x="0" y="57"/>
                  <a:pt x="0" y="127"/>
                </a:cubicBezTo>
                <a:cubicBezTo>
                  <a:pt x="0" y="197"/>
                  <a:pt x="57" y="254"/>
                  <a:pt x="127" y="254"/>
                </a:cubicBezTo>
                <a:cubicBezTo>
                  <a:pt x="197" y="254"/>
                  <a:pt x="254" y="197"/>
                  <a:pt x="254" y="127"/>
                </a:cubicBezTo>
                <a:cubicBezTo>
                  <a:pt x="254" y="57"/>
                  <a:pt x="197" y="0"/>
                  <a:pt x="127" y="0"/>
                </a:cubicBezTo>
              </a:path>
            </a:pathLst>
          </a:custGeom>
          <a:noFill/>
          <a:ln w="9525">
            <a:solidFill>
              <a:srgbClr val="1A25B8"/>
            </a:solidFill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27"/>
          <p:cNvSpPr/>
          <p:nvPr/>
        </p:nvSpPr>
        <p:spPr bwMode="auto">
          <a:xfrm>
            <a:off x="8001778" y="4520416"/>
            <a:ext cx="592387" cy="592387"/>
          </a:xfrm>
          <a:prstGeom prst="ellipse">
            <a:avLst/>
          </a:prstGeom>
          <a:solidFill>
            <a:srgbClr val="1A25B8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Freeform: Shape 28"/>
          <p:cNvSpPr/>
          <p:nvPr/>
        </p:nvSpPr>
        <p:spPr bwMode="auto">
          <a:xfrm>
            <a:off x="5691174" y="2222164"/>
            <a:ext cx="779047" cy="779047"/>
          </a:xfrm>
          <a:custGeom>
            <a:avLst/>
            <a:gdLst>
              <a:gd name="T0" fmla="*/ 127 w 254"/>
              <a:gd name="T1" fmla="*/ 251 h 254"/>
              <a:gd name="T2" fmla="*/ 3 w 254"/>
              <a:gd name="T3" fmla="*/ 127 h 254"/>
              <a:gd name="T4" fmla="*/ 127 w 254"/>
              <a:gd name="T5" fmla="*/ 3 h 254"/>
              <a:gd name="T6" fmla="*/ 251 w 254"/>
              <a:gd name="T7" fmla="*/ 127 h 254"/>
              <a:gd name="T8" fmla="*/ 127 w 254"/>
              <a:gd name="T9" fmla="*/ 251 h 254"/>
              <a:gd name="T10" fmla="*/ 127 w 254"/>
              <a:gd name="T11" fmla="*/ 0 h 254"/>
              <a:gd name="T12" fmla="*/ 0 w 254"/>
              <a:gd name="T13" fmla="*/ 127 h 254"/>
              <a:gd name="T14" fmla="*/ 127 w 254"/>
              <a:gd name="T15" fmla="*/ 254 h 254"/>
              <a:gd name="T16" fmla="*/ 254 w 254"/>
              <a:gd name="T17" fmla="*/ 127 h 254"/>
              <a:gd name="T18" fmla="*/ 127 w 254"/>
              <a:gd name="T1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4" h="254">
                <a:moveTo>
                  <a:pt x="127" y="251"/>
                </a:moveTo>
                <a:cubicBezTo>
                  <a:pt x="59" y="251"/>
                  <a:pt x="3" y="195"/>
                  <a:pt x="3" y="127"/>
                </a:cubicBezTo>
                <a:cubicBezTo>
                  <a:pt x="3" y="58"/>
                  <a:pt x="59" y="3"/>
                  <a:pt x="127" y="3"/>
                </a:cubicBezTo>
                <a:cubicBezTo>
                  <a:pt x="195" y="3"/>
                  <a:pt x="251" y="58"/>
                  <a:pt x="251" y="127"/>
                </a:cubicBezTo>
                <a:cubicBezTo>
                  <a:pt x="251" y="195"/>
                  <a:pt x="195" y="251"/>
                  <a:pt x="127" y="251"/>
                </a:cubicBezTo>
                <a:moveTo>
                  <a:pt x="127" y="0"/>
                </a:moveTo>
                <a:cubicBezTo>
                  <a:pt x="57" y="0"/>
                  <a:pt x="0" y="57"/>
                  <a:pt x="0" y="127"/>
                </a:cubicBezTo>
                <a:cubicBezTo>
                  <a:pt x="0" y="197"/>
                  <a:pt x="57" y="254"/>
                  <a:pt x="127" y="254"/>
                </a:cubicBezTo>
                <a:cubicBezTo>
                  <a:pt x="197" y="254"/>
                  <a:pt x="254" y="197"/>
                  <a:pt x="254" y="127"/>
                </a:cubicBezTo>
                <a:cubicBezTo>
                  <a:pt x="254" y="57"/>
                  <a:pt x="197" y="0"/>
                  <a:pt x="127" y="0"/>
                </a:cubicBezTo>
              </a:path>
            </a:pathLst>
          </a:custGeom>
          <a:noFill/>
          <a:ln w="9525">
            <a:solidFill>
              <a:srgbClr val="1A25B8"/>
            </a:solidFill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29"/>
          <p:cNvSpPr/>
          <p:nvPr/>
        </p:nvSpPr>
        <p:spPr bwMode="auto">
          <a:xfrm>
            <a:off x="5799449" y="2314198"/>
            <a:ext cx="592387" cy="592387"/>
          </a:xfrm>
          <a:prstGeom prst="ellipse">
            <a:avLst/>
          </a:prstGeom>
          <a:solidFill>
            <a:srgbClr val="1A25B8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Freeform: Shape 30"/>
          <p:cNvSpPr/>
          <p:nvPr/>
        </p:nvSpPr>
        <p:spPr bwMode="auto">
          <a:xfrm>
            <a:off x="4119508" y="2866400"/>
            <a:ext cx="842563" cy="779047"/>
          </a:xfrm>
          <a:custGeom>
            <a:avLst/>
            <a:gdLst>
              <a:gd name="T0" fmla="*/ 136 w 275"/>
              <a:gd name="T1" fmla="*/ 251 h 254"/>
              <a:gd name="T2" fmla="*/ 48 w 275"/>
              <a:gd name="T3" fmla="*/ 215 h 254"/>
              <a:gd name="T4" fmla="*/ 48 w 275"/>
              <a:gd name="T5" fmla="*/ 40 h 254"/>
              <a:gd name="T6" fmla="*/ 136 w 275"/>
              <a:gd name="T7" fmla="*/ 3 h 254"/>
              <a:gd name="T8" fmla="*/ 223 w 275"/>
              <a:gd name="T9" fmla="*/ 40 h 254"/>
              <a:gd name="T10" fmla="*/ 223 w 275"/>
              <a:gd name="T11" fmla="*/ 215 h 254"/>
              <a:gd name="T12" fmla="*/ 136 w 275"/>
              <a:gd name="T13" fmla="*/ 251 h 254"/>
              <a:gd name="T14" fmla="*/ 136 w 275"/>
              <a:gd name="T15" fmla="*/ 0 h 254"/>
              <a:gd name="T16" fmla="*/ 46 w 275"/>
              <a:gd name="T17" fmla="*/ 37 h 254"/>
              <a:gd name="T18" fmla="*/ 9 w 275"/>
              <a:gd name="T19" fmla="*/ 127 h 254"/>
              <a:gd name="T20" fmla="*/ 46 w 275"/>
              <a:gd name="T21" fmla="*/ 217 h 254"/>
              <a:gd name="T22" fmla="*/ 136 w 275"/>
              <a:gd name="T23" fmla="*/ 254 h 254"/>
              <a:gd name="T24" fmla="*/ 136 w 275"/>
              <a:gd name="T25" fmla="*/ 254 h 254"/>
              <a:gd name="T26" fmla="*/ 226 w 275"/>
              <a:gd name="T27" fmla="*/ 217 h 254"/>
              <a:gd name="T28" fmla="*/ 226 w 275"/>
              <a:gd name="T29" fmla="*/ 37 h 254"/>
              <a:gd name="T30" fmla="*/ 136 w 275"/>
              <a:gd name="T31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5" h="254">
                <a:moveTo>
                  <a:pt x="136" y="251"/>
                </a:moveTo>
                <a:cubicBezTo>
                  <a:pt x="103" y="251"/>
                  <a:pt x="72" y="238"/>
                  <a:pt x="48" y="215"/>
                </a:cubicBezTo>
                <a:cubicBezTo>
                  <a:pt x="0" y="166"/>
                  <a:pt x="0" y="88"/>
                  <a:pt x="48" y="40"/>
                </a:cubicBezTo>
                <a:cubicBezTo>
                  <a:pt x="72" y="16"/>
                  <a:pt x="103" y="3"/>
                  <a:pt x="136" y="3"/>
                </a:cubicBezTo>
                <a:cubicBezTo>
                  <a:pt x="169" y="3"/>
                  <a:pt x="200" y="16"/>
                  <a:pt x="223" y="40"/>
                </a:cubicBezTo>
                <a:cubicBezTo>
                  <a:pt x="272" y="88"/>
                  <a:pt x="272" y="166"/>
                  <a:pt x="223" y="215"/>
                </a:cubicBezTo>
                <a:cubicBezTo>
                  <a:pt x="200" y="238"/>
                  <a:pt x="169" y="251"/>
                  <a:pt x="136" y="251"/>
                </a:cubicBezTo>
                <a:moveTo>
                  <a:pt x="136" y="0"/>
                </a:moveTo>
                <a:cubicBezTo>
                  <a:pt x="102" y="0"/>
                  <a:pt x="70" y="13"/>
                  <a:pt x="46" y="37"/>
                </a:cubicBezTo>
                <a:cubicBezTo>
                  <a:pt x="22" y="61"/>
                  <a:pt x="9" y="93"/>
                  <a:pt x="9" y="127"/>
                </a:cubicBezTo>
                <a:cubicBezTo>
                  <a:pt x="9" y="161"/>
                  <a:pt x="22" y="193"/>
                  <a:pt x="46" y="217"/>
                </a:cubicBezTo>
                <a:cubicBezTo>
                  <a:pt x="70" y="241"/>
                  <a:pt x="102" y="254"/>
                  <a:pt x="136" y="254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70" y="254"/>
                  <a:pt x="202" y="241"/>
                  <a:pt x="226" y="217"/>
                </a:cubicBezTo>
                <a:cubicBezTo>
                  <a:pt x="275" y="167"/>
                  <a:pt x="275" y="87"/>
                  <a:pt x="226" y="37"/>
                </a:cubicBezTo>
                <a:cubicBezTo>
                  <a:pt x="202" y="13"/>
                  <a:pt x="170" y="0"/>
                  <a:pt x="136" y="0"/>
                </a:cubicBezTo>
              </a:path>
            </a:pathLst>
          </a:custGeom>
          <a:noFill/>
          <a:ln w="9525">
            <a:solidFill>
              <a:srgbClr val="E2087A"/>
            </a:solidFill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Freeform: Shape 31"/>
          <p:cNvSpPr/>
          <p:nvPr/>
        </p:nvSpPr>
        <p:spPr bwMode="auto">
          <a:xfrm>
            <a:off x="4211541" y="2961027"/>
            <a:ext cx="649422" cy="592387"/>
          </a:xfrm>
          <a:custGeom>
            <a:avLst/>
            <a:gdLst>
              <a:gd name="T0" fmla="*/ 106 w 212"/>
              <a:gd name="T1" fmla="*/ 0 h 193"/>
              <a:gd name="T2" fmla="*/ 38 w 212"/>
              <a:gd name="T3" fmla="*/ 28 h 193"/>
              <a:gd name="T4" fmla="*/ 38 w 212"/>
              <a:gd name="T5" fmla="*/ 164 h 193"/>
              <a:gd name="T6" fmla="*/ 106 w 212"/>
              <a:gd name="T7" fmla="*/ 193 h 193"/>
              <a:gd name="T8" fmla="*/ 174 w 212"/>
              <a:gd name="T9" fmla="*/ 164 h 193"/>
              <a:gd name="T10" fmla="*/ 174 w 212"/>
              <a:gd name="T11" fmla="*/ 28 h 193"/>
              <a:gd name="T12" fmla="*/ 106 w 212"/>
              <a:gd name="T13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193">
                <a:moveTo>
                  <a:pt x="106" y="0"/>
                </a:moveTo>
                <a:cubicBezTo>
                  <a:pt x="81" y="0"/>
                  <a:pt x="57" y="9"/>
                  <a:pt x="38" y="28"/>
                </a:cubicBezTo>
                <a:cubicBezTo>
                  <a:pt x="0" y="66"/>
                  <a:pt x="0" y="127"/>
                  <a:pt x="38" y="164"/>
                </a:cubicBezTo>
                <a:cubicBezTo>
                  <a:pt x="57" y="183"/>
                  <a:pt x="81" y="193"/>
                  <a:pt x="106" y="193"/>
                </a:cubicBezTo>
                <a:cubicBezTo>
                  <a:pt x="131" y="193"/>
                  <a:pt x="155" y="183"/>
                  <a:pt x="174" y="164"/>
                </a:cubicBezTo>
                <a:cubicBezTo>
                  <a:pt x="212" y="127"/>
                  <a:pt x="212" y="66"/>
                  <a:pt x="174" y="28"/>
                </a:cubicBezTo>
                <a:cubicBezTo>
                  <a:pt x="155" y="9"/>
                  <a:pt x="131" y="0"/>
                  <a:pt x="106" y="0"/>
                </a:cubicBezTo>
              </a:path>
            </a:pathLst>
          </a:custGeom>
          <a:solidFill>
            <a:srgbClr val="E2087A"/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Freeform: Shape 32"/>
          <p:cNvSpPr/>
          <p:nvPr/>
        </p:nvSpPr>
        <p:spPr bwMode="auto">
          <a:xfrm>
            <a:off x="7262915" y="2866400"/>
            <a:ext cx="816638" cy="779047"/>
          </a:xfrm>
          <a:custGeom>
            <a:avLst/>
            <a:gdLst>
              <a:gd name="T0" fmla="*/ 127 w 266"/>
              <a:gd name="T1" fmla="*/ 251 h 254"/>
              <a:gd name="T2" fmla="*/ 40 w 266"/>
              <a:gd name="T3" fmla="*/ 215 h 254"/>
              <a:gd name="T4" fmla="*/ 3 w 266"/>
              <a:gd name="T5" fmla="*/ 127 h 254"/>
              <a:gd name="T6" fmla="*/ 40 w 266"/>
              <a:gd name="T7" fmla="*/ 40 h 254"/>
              <a:gd name="T8" fmla="*/ 127 w 266"/>
              <a:gd name="T9" fmla="*/ 3 h 254"/>
              <a:gd name="T10" fmla="*/ 215 w 266"/>
              <a:gd name="T11" fmla="*/ 40 h 254"/>
              <a:gd name="T12" fmla="*/ 215 w 266"/>
              <a:gd name="T13" fmla="*/ 215 h 254"/>
              <a:gd name="T14" fmla="*/ 127 w 266"/>
              <a:gd name="T15" fmla="*/ 251 h 254"/>
              <a:gd name="T16" fmla="*/ 127 w 266"/>
              <a:gd name="T17" fmla="*/ 0 h 254"/>
              <a:gd name="T18" fmla="*/ 37 w 266"/>
              <a:gd name="T19" fmla="*/ 37 h 254"/>
              <a:gd name="T20" fmla="*/ 0 w 266"/>
              <a:gd name="T21" fmla="*/ 127 h 254"/>
              <a:gd name="T22" fmla="*/ 37 w 266"/>
              <a:gd name="T23" fmla="*/ 217 h 254"/>
              <a:gd name="T24" fmla="*/ 127 w 266"/>
              <a:gd name="T25" fmla="*/ 254 h 254"/>
              <a:gd name="T26" fmla="*/ 217 w 266"/>
              <a:gd name="T27" fmla="*/ 217 h 254"/>
              <a:gd name="T28" fmla="*/ 217 w 266"/>
              <a:gd name="T29" fmla="*/ 37 h 254"/>
              <a:gd name="T30" fmla="*/ 127 w 266"/>
              <a:gd name="T31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6" h="254">
                <a:moveTo>
                  <a:pt x="127" y="251"/>
                </a:moveTo>
                <a:cubicBezTo>
                  <a:pt x="94" y="251"/>
                  <a:pt x="63" y="238"/>
                  <a:pt x="40" y="215"/>
                </a:cubicBezTo>
                <a:cubicBezTo>
                  <a:pt x="16" y="191"/>
                  <a:pt x="3" y="160"/>
                  <a:pt x="3" y="127"/>
                </a:cubicBezTo>
                <a:cubicBezTo>
                  <a:pt x="3" y="94"/>
                  <a:pt x="16" y="63"/>
                  <a:pt x="40" y="40"/>
                </a:cubicBezTo>
                <a:cubicBezTo>
                  <a:pt x="63" y="16"/>
                  <a:pt x="94" y="3"/>
                  <a:pt x="127" y="3"/>
                </a:cubicBezTo>
                <a:cubicBezTo>
                  <a:pt x="160" y="3"/>
                  <a:pt x="191" y="16"/>
                  <a:pt x="215" y="40"/>
                </a:cubicBezTo>
                <a:cubicBezTo>
                  <a:pt x="263" y="88"/>
                  <a:pt x="263" y="166"/>
                  <a:pt x="215" y="215"/>
                </a:cubicBezTo>
                <a:cubicBezTo>
                  <a:pt x="191" y="238"/>
                  <a:pt x="160" y="251"/>
                  <a:pt x="127" y="251"/>
                </a:cubicBezTo>
                <a:moveTo>
                  <a:pt x="127" y="0"/>
                </a:moveTo>
                <a:cubicBezTo>
                  <a:pt x="93" y="0"/>
                  <a:pt x="61" y="13"/>
                  <a:pt x="37" y="37"/>
                </a:cubicBezTo>
                <a:cubicBezTo>
                  <a:pt x="13" y="61"/>
                  <a:pt x="0" y="93"/>
                  <a:pt x="0" y="127"/>
                </a:cubicBezTo>
                <a:cubicBezTo>
                  <a:pt x="0" y="161"/>
                  <a:pt x="13" y="193"/>
                  <a:pt x="37" y="217"/>
                </a:cubicBezTo>
                <a:cubicBezTo>
                  <a:pt x="61" y="241"/>
                  <a:pt x="93" y="254"/>
                  <a:pt x="127" y="254"/>
                </a:cubicBezTo>
                <a:cubicBezTo>
                  <a:pt x="161" y="254"/>
                  <a:pt x="193" y="241"/>
                  <a:pt x="217" y="217"/>
                </a:cubicBezTo>
                <a:cubicBezTo>
                  <a:pt x="266" y="167"/>
                  <a:pt x="266" y="87"/>
                  <a:pt x="217" y="37"/>
                </a:cubicBezTo>
                <a:cubicBezTo>
                  <a:pt x="193" y="13"/>
                  <a:pt x="161" y="0"/>
                  <a:pt x="127" y="0"/>
                </a:cubicBezTo>
              </a:path>
            </a:pathLst>
          </a:custGeom>
          <a:noFill/>
          <a:ln w="9525">
            <a:solidFill>
              <a:srgbClr val="E2087A"/>
            </a:solidFill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Freeform: Shape 33"/>
          <p:cNvSpPr/>
          <p:nvPr/>
        </p:nvSpPr>
        <p:spPr bwMode="auto">
          <a:xfrm>
            <a:off x="7327728" y="2961027"/>
            <a:ext cx="649422" cy="592387"/>
          </a:xfrm>
          <a:custGeom>
            <a:avLst/>
            <a:gdLst>
              <a:gd name="T0" fmla="*/ 106 w 212"/>
              <a:gd name="T1" fmla="*/ 0 h 193"/>
              <a:gd name="T2" fmla="*/ 38 w 212"/>
              <a:gd name="T3" fmla="*/ 28 h 193"/>
              <a:gd name="T4" fmla="*/ 38 w 212"/>
              <a:gd name="T5" fmla="*/ 164 h 193"/>
              <a:gd name="T6" fmla="*/ 106 w 212"/>
              <a:gd name="T7" fmla="*/ 193 h 193"/>
              <a:gd name="T8" fmla="*/ 174 w 212"/>
              <a:gd name="T9" fmla="*/ 164 h 193"/>
              <a:gd name="T10" fmla="*/ 174 w 212"/>
              <a:gd name="T11" fmla="*/ 28 h 193"/>
              <a:gd name="T12" fmla="*/ 106 w 212"/>
              <a:gd name="T13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193">
                <a:moveTo>
                  <a:pt x="106" y="0"/>
                </a:moveTo>
                <a:cubicBezTo>
                  <a:pt x="81" y="0"/>
                  <a:pt x="57" y="9"/>
                  <a:pt x="38" y="28"/>
                </a:cubicBezTo>
                <a:cubicBezTo>
                  <a:pt x="0" y="66"/>
                  <a:pt x="0" y="127"/>
                  <a:pt x="38" y="164"/>
                </a:cubicBezTo>
                <a:cubicBezTo>
                  <a:pt x="57" y="183"/>
                  <a:pt x="81" y="193"/>
                  <a:pt x="106" y="193"/>
                </a:cubicBezTo>
                <a:cubicBezTo>
                  <a:pt x="131" y="193"/>
                  <a:pt x="155" y="183"/>
                  <a:pt x="174" y="164"/>
                </a:cubicBezTo>
                <a:cubicBezTo>
                  <a:pt x="212" y="127"/>
                  <a:pt x="212" y="66"/>
                  <a:pt x="174" y="28"/>
                </a:cubicBezTo>
                <a:cubicBezTo>
                  <a:pt x="155" y="9"/>
                  <a:pt x="131" y="0"/>
                  <a:pt x="106" y="0"/>
                </a:cubicBezTo>
              </a:path>
            </a:pathLst>
          </a:custGeom>
          <a:solidFill>
            <a:srgbClr val="E2087A"/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Freeform: Shape 34"/>
          <p:cNvSpPr/>
          <p:nvPr/>
        </p:nvSpPr>
        <p:spPr bwMode="auto">
          <a:xfrm>
            <a:off x="3720262" y="4628006"/>
            <a:ext cx="346099" cy="346099"/>
          </a:xfrm>
          <a:custGeom>
            <a:avLst/>
            <a:gdLst>
              <a:gd name="T0" fmla="*/ 2 w 113"/>
              <a:gd name="T1" fmla="*/ 36 h 113"/>
              <a:gd name="T2" fmla="*/ 0 w 113"/>
              <a:gd name="T3" fmla="*/ 41 h 113"/>
              <a:gd name="T4" fmla="*/ 0 w 113"/>
              <a:gd name="T5" fmla="*/ 107 h 113"/>
              <a:gd name="T6" fmla="*/ 6 w 113"/>
              <a:gd name="T7" fmla="*/ 113 h 113"/>
              <a:gd name="T8" fmla="*/ 107 w 113"/>
              <a:gd name="T9" fmla="*/ 113 h 113"/>
              <a:gd name="T10" fmla="*/ 113 w 113"/>
              <a:gd name="T11" fmla="*/ 107 h 113"/>
              <a:gd name="T12" fmla="*/ 113 w 113"/>
              <a:gd name="T13" fmla="*/ 41 h 113"/>
              <a:gd name="T14" fmla="*/ 110 w 113"/>
              <a:gd name="T15" fmla="*/ 36 h 113"/>
              <a:gd name="T16" fmla="*/ 59 w 113"/>
              <a:gd name="T17" fmla="*/ 1 h 113"/>
              <a:gd name="T18" fmla="*/ 54 w 113"/>
              <a:gd name="T19" fmla="*/ 1 h 113"/>
              <a:gd name="T20" fmla="*/ 2 w 113"/>
              <a:gd name="T21" fmla="*/ 36 h 113"/>
              <a:gd name="T22" fmla="*/ 9 w 113"/>
              <a:gd name="T23" fmla="*/ 53 h 113"/>
              <a:gd name="T24" fmla="*/ 39 w 113"/>
              <a:gd name="T25" fmla="*/ 73 h 113"/>
              <a:gd name="T26" fmla="*/ 9 w 113"/>
              <a:gd name="T27" fmla="*/ 94 h 113"/>
              <a:gd name="T28" fmla="*/ 9 w 113"/>
              <a:gd name="T29" fmla="*/ 53 h 113"/>
              <a:gd name="T30" fmla="*/ 46 w 113"/>
              <a:gd name="T31" fmla="*/ 68 h 113"/>
              <a:gd name="T32" fmla="*/ 9 w 113"/>
              <a:gd name="T33" fmla="*/ 42 h 113"/>
              <a:gd name="T34" fmla="*/ 56 w 113"/>
              <a:gd name="T35" fmla="*/ 9 h 113"/>
              <a:gd name="T36" fmla="*/ 104 w 113"/>
              <a:gd name="T37" fmla="*/ 42 h 113"/>
              <a:gd name="T38" fmla="*/ 66 w 113"/>
              <a:gd name="T39" fmla="*/ 68 h 113"/>
              <a:gd name="T40" fmla="*/ 59 w 113"/>
              <a:gd name="T41" fmla="*/ 63 h 113"/>
              <a:gd name="T42" fmla="*/ 54 w 113"/>
              <a:gd name="T43" fmla="*/ 63 h 113"/>
              <a:gd name="T44" fmla="*/ 46 w 113"/>
              <a:gd name="T45" fmla="*/ 68 h 113"/>
              <a:gd name="T46" fmla="*/ 74 w 113"/>
              <a:gd name="T47" fmla="*/ 73 h 113"/>
              <a:gd name="T48" fmla="*/ 104 w 113"/>
              <a:gd name="T49" fmla="*/ 53 h 113"/>
              <a:gd name="T50" fmla="*/ 104 w 113"/>
              <a:gd name="T51" fmla="*/ 94 h 113"/>
              <a:gd name="T52" fmla="*/ 74 w 113"/>
              <a:gd name="T53" fmla="*/ 73 h 113"/>
              <a:gd name="T54" fmla="*/ 104 w 113"/>
              <a:gd name="T55" fmla="*/ 104 h 113"/>
              <a:gd name="T56" fmla="*/ 56 w 113"/>
              <a:gd name="T57" fmla="*/ 72 h 113"/>
              <a:gd name="T58" fmla="*/ 9 w 113"/>
              <a:gd name="T59" fmla="*/ 104 h 113"/>
              <a:gd name="T60" fmla="*/ 104 w 113"/>
              <a:gd name="T61" fmla="*/ 10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3" h="113">
                <a:moveTo>
                  <a:pt x="2" y="36"/>
                </a:moveTo>
                <a:cubicBezTo>
                  <a:pt x="1" y="37"/>
                  <a:pt x="0" y="39"/>
                  <a:pt x="0" y="41"/>
                </a:cubicBezTo>
                <a:cubicBezTo>
                  <a:pt x="0" y="63"/>
                  <a:pt x="0" y="85"/>
                  <a:pt x="0" y="107"/>
                </a:cubicBezTo>
                <a:cubicBezTo>
                  <a:pt x="0" y="111"/>
                  <a:pt x="2" y="113"/>
                  <a:pt x="6" y="113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0" y="113"/>
                  <a:pt x="113" y="111"/>
                  <a:pt x="113" y="107"/>
                </a:cubicBezTo>
                <a:cubicBezTo>
                  <a:pt x="113" y="85"/>
                  <a:pt x="113" y="63"/>
                  <a:pt x="113" y="41"/>
                </a:cubicBezTo>
                <a:cubicBezTo>
                  <a:pt x="113" y="39"/>
                  <a:pt x="112" y="37"/>
                  <a:pt x="110" y="36"/>
                </a:cubicBezTo>
                <a:cubicBezTo>
                  <a:pt x="59" y="1"/>
                  <a:pt x="59" y="1"/>
                  <a:pt x="59" y="1"/>
                </a:cubicBezTo>
                <a:cubicBezTo>
                  <a:pt x="57" y="0"/>
                  <a:pt x="55" y="0"/>
                  <a:pt x="54" y="1"/>
                </a:cubicBezTo>
                <a:lnTo>
                  <a:pt x="2" y="36"/>
                </a:lnTo>
                <a:close/>
                <a:moveTo>
                  <a:pt x="9" y="53"/>
                </a:moveTo>
                <a:cubicBezTo>
                  <a:pt x="39" y="73"/>
                  <a:pt x="39" y="73"/>
                  <a:pt x="39" y="73"/>
                </a:cubicBezTo>
                <a:cubicBezTo>
                  <a:pt x="9" y="94"/>
                  <a:pt x="9" y="94"/>
                  <a:pt x="9" y="94"/>
                </a:cubicBezTo>
                <a:lnTo>
                  <a:pt x="9" y="53"/>
                </a:lnTo>
                <a:close/>
                <a:moveTo>
                  <a:pt x="46" y="68"/>
                </a:moveTo>
                <a:cubicBezTo>
                  <a:pt x="9" y="42"/>
                  <a:pt x="9" y="42"/>
                  <a:pt x="9" y="42"/>
                </a:cubicBezTo>
                <a:cubicBezTo>
                  <a:pt x="56" y="9"/>
                  <a:pt x="56" y="9"/>
                  <a:pt x="56" y="9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66" y="68"/>
                  <a:pt x="66" y="68"/>
                  <a:pt x="66" y="68"/>
                </a:cubicBezTo>
                <a:cubicBezTo>
                  <a:pt x="59" y="63"/>
                  <a:pt x="59" y="63"/>
                  <a:pt x="59" y="63"/>
                </a:cubicBezTo>
                <a:cubicBezTo>
                  <a:pt x="57" y="62"/>
                  <a:pt x="55" y="62"/>
                  <a:pt x="54" y="63"/>
                </a:cubicBezTo>
                <a:lnTo>
                  <a:pt x="46" y="68"/>
                </a:lnTo>
                <a:close/>
                <a:moveTo>
                  <a:pt x="74" y="73"/>
                </a:moveTo>
                <a:cubicBezTo>
                  <a:pt x="104" y="53"/>
                  <a:pt x="104" y="53"/>
                  <a:pt x="104" y="53"/>
                </a:cubicBezTo>
                <a:cubicBezTo>
                  <a:pt x="104" y="94"/>
                  <a:pt x="104" y="94"/>
                  <a:pt x="104" y="94"/>
                </a:cubicBezTo>
                <a:lnTo>
                  <a:pt x="74" y="73"/>
                </a:lnTo>
                <a:close/>
                <a:moveTo>
                  <a:pt x="104" y="104"/>
                </a:moveTo>
                <a:cubicBezTo>
                  <a:pt x="56" y="72"/>
                  <a:pt x="56" y="72"/>
                  <a:pt x="56" y="72"/>
                </a:cubicBezTo>
                <a:cubicBezTo>
                  <a:pt x="9" y="104"/>
                  <a:pt x="9" y="104"/>
                  <a:pt x="9" y="104"/>
                </a:cubicBezTo>
                <a:lnTo>
                  <a:pt x="104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Freeform: Shape 35"/>
          <p:cNvSpPr/>
          <p:nvPr/>
        </p:nvSpPr>
        <p:spPr bwMode="auto">
          <a:xfrm>
            <a:off x="8113257" y="4692818"/>
            <a:ext cx="364246" cy="229437"/>
          </a:xfrm>
          <a:custGeom>
            <a:avLst/>
            <a:gdLst>
              <a:gd name="T0" fmla="*/ 6 w 119"/>
              <a:gd name="T1" fmla="*/ 75 h 75"/>
              <a:gd name="T2" fmla="*/ 0 w 119"/>
              <a:gd name="T3" fmla="*/ 69 h 75"/>
              <a:gd name="T4" fmla="*/ 0 w 119"/>
              <a:gd name="T5" fmla="*/ 7 h 75"/>
              <a:gd name="T6" fmla="*/ 6 w 119"/>
              <a:gd name="T7" fmla="*/ 0 h 75"/>
              <a:gd name="T8" fmla="*/ 113 w 119"/>
              <a:gd name="T9" fmla="*/ 0 h 75"/>
              <a:gd name="T10" fmla="*/ 119 w 119"/>
              <a:gd name="T11" fmla="*/ 7 h 75"/>
              <a:gd name="T12" fmla="*/ 119 w 119"/>
              <a:gd name="T13" fmla="*/ 69 h 75"/>
              <a:gd name="T14" fmla="*/ 113 w 119"/>
              <a:gd name="T15" fmla="*/ 75 h 75"/>
              <a:gd name="T16" fmla="*/ 6 w 119"/>
              <a:gd name="T17" fmla="*/ 75 h 75"/>
              <a:gd name="T18" fmla="*/ 41 w 119"/>
              <a:gd name="T19" fmla="*/ 14 h 75"/>
              <a:gd name="T20" fmla="*/ 89 w 119"/>
              <a:gd name="T21" fmla="*/ 38 h 75"/>
              <a:gd name="T22" fmla="*/ 41 w 119"/>
              <a:gd name="T23" fmla="*/ 62 h 75"/>
              <a:gd name="T24" fmla="*/ 41 w 119"/>
              <a:gd name="T25" fmla="*/ 1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75">
                <a:moveTo>
                  <a:pt x="6" y="75"/>
                </a:moveTo>
                <a:cubicBezTo>
                  <a:pt x="3" y="75"/>
                  <a:pt x="0" y="73"/>
                  <a:pt x="0" y="69"/>
                </a:cubicBezTo>
                <a:cubicBezTo>
                  <a:pt x="0" y="48"/>
                  <a:pt x="0" y="28"/>
                  <a:pt x="0" y="7"/>
                </a:cubicBezTo>
                <a:cubicBezTo>
                  <a:pt x="0" y="3"/>
                  <a:pt x="3" y="0"/>
                  <a:pt x="6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9" y="3"/>
                  <a:pt x="119" y="7"/>
                </a:cubicBezTo>
                <a:cubicBezTo>
                  <a:pt x="119" y="28"/>
                  <a:pt x="119" y="48"/>
                  <a:pt x="119" y="69"/>
                </a:cubicBezTo>
                <a:cubicBezTo>
                  <a:pt x="119" y="73"/>
                  <a:pt x="116" y="75"/>
                  <a:pt x="113" y="75"/>
                </a:cubicBezTo>
                <a:cubicBezTo>
                  <a:pt x="60" y="75"/>
                  <a:pt x="59" y="75"/>
                  <a:pt x="6" y="75"/>
                </a:cubicBezTo>
                <a:close/>
                <a:moveTo>
                  <a:pt x="41" y="14"/>
                </a:moveTo>
                <a:cubicBezTo>
                  <a:pt x="89" y="38"/>
                  <a:pt x="89" y="38"/>
                  <a:pt x="89" y="38"/>
                </a:cubicBezTo>
                <a:cubicBezTo>
                  <a:pt x="41" y="62"/>
                  <a:pt x="41" y="62"/>
                  <a:pt x="41" y="62"/>
                </a:cubicBezTo>
                <a:lnTo>
                  <a:pt x="41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: Shape 36"/>
          <p:cNvSpPr/>
          <p:nvPr/>
        </p:nvSpPr>
        <p:spPr bwMode="auto">
          <a:xfrm>
            <a:off x="7483278" y="3115281"/>
            <a:ext cx="365543" cy="244992"/>
          </a:xfrm>
          <a:custGeom>
            <a:avLst/>
            <a:gdLst>
              <a:gd name="T0" fmla="*/ 116 w 119"/>
              <a:gd name="T1" fmla="*/ 4 h 80"/>
              <a:gd name="T2" fmla="*/ 108 w 119"/>
              <a:gd name="T3" fmla="*/ 4 h 80"/>
              <a:gd name="T4" fmla="*/ 108 w 119"/>
              <a:gd name="T5" fmla="*/ 2 h 80"/>
              <a:gd name="T6" fmla="*/ 106 w 119"/>
              <a:gd name="T7" fmla="*/ 0 h 80"/>
              <a:gd name="T8" fmla="*/ 93 w 119"/>
              <a:gd name="T9" fmla="*/ 0 h 80"/>
              <a:gd name="T10" fmla="*/ 91 w 119"/>
              <a:gd name="T11" fmla="*/ 2 h 80"/>
              <a:gd name="T12" fmla="*/ 91 w 119"/>
              <a:gd name="T13" fmla="*/ 4 h 80"/>
              <a:gd name="T14" fmla="*/ 19 w 119"/>
              <a:gd name="T15" fmla="*/ 4 h 80"/>
              <a:gd name="T16" fmla="*/ 19 w 119"/>
              <a:gd name="T17" fmla="*/ 2 h 80"/>
              <a:gd name="T18" fmla="*/ 17 w 119"/>
              <a:gd name="T19" fmla="*/ 0 h 80"/>
              <a:gd name="T20" fmla="*/ 13 w 119"/>
              <a:gd name="T21" fmla="*/ 0 h 80"/>
              <a:gd name="T22" fmla="*/ 10 w 119"/>
              <a:gd name="T23" fmla="*/ 2 h 80"/>
              <a:gd name="T24" fmla="*/ 10 w 119"/>
              <a:gd name="T25" fmla="*/ 4 h 80"/>
              <a:gd name="T26" fmla="*/ 4 w 119"/>
              <a:gd name="T27" fmla="*/ 4 h 80"/>
              <a:gd name="T28" fmla="*/ 0 w 119"/>
              <a:gd name="T29" fmla="*/ 8 h 80"/>
              <a:gd name="T30" fmla="*/ 0 w 119"/>
              <a:gd name="T31" fmla="*/ 77 h 80"/>
              <a:gd name="T32" fmla="*/ 4 w 119"/>
              <a:gd name="T33" fmla="*/ 80 h 80"/>
              <a:gd name="T34" fmla="*/ 116 w 119"/>
              <a:gd name="T35" fmla="*/ 80 h 80"/>
              <a:gd name="T36" fmla="*/ 119 w 119"/>
              <a:gd name="T37" fmla="*/ 77 h 80"/>
              <a:gd name="T38" fmla="*/ 119 w 119"/>
              <a:gd name="T39" fmla="*/ 8 h 80"/>
              <a:gd name="T40" fmla="*/ 116 w 119"/>
              <a:gd name="T41" fmla="*/ 4 h 80"/>
              <a:gd name="T42" fmla="*/ 15 w 119"/>
              <a:gd name="T43" fmla="*/ 10 h 80"/>
              <a:gd name="T44" fmla="*/ 10 w 119"/>
              <a:gd name="T45" fmla="*/ 15 h 80"/>
              <a:gd name="T46" fmla="*/ 15 w 119"/>
              <a:gd name="T47" fmla="*/ 20 h 80"/>
              <a:gd name="T48" fmla="*/ 20 w 119"/>
              <a:gd name="T49" fmla="*/ 15 h 80"/>
              <a:gd name="T50" fmla="*/ 15 w 119"/>
              <a:gd name="T51" fmla="*/ 10 h 80"/>
              <a:gd name="T52" fmla="*/ 106 w 119"/>
              <a:gd name="T53" fmla="*/ 12 h 80"/>
              <a:gd name="T54" fmla="*/ 93 w 119"/>
              <a:gd name="T55" fmla="*/ 12 h 80"/>
              <a:gd name="T56" fmla="*/ 91 w 119"/>
              <a:gd name="T57" fmla="*/ 14 h 80"/>
              <a:gd name="T58" fmla="*/ 91 w 119"/>
              <a:gd name="T59" fmla="*/ 16 h 80"/>
              <a:gd name="T60" fmla="*/ 93 w 119"/>
              <a:gd name="T61" fmla="*/ 18 h 80"/>
              <a:gd name="T62" fmla="*/ 106 w 119"/>
              <a:gd name="T63" fmla="*/ 18 h 80"/>
              <a:gd name="T64" fmla="*/ 108 w 119"/>
              <a:gd name="T65" fmla="*/ 16 h 80"/>
              <a:gd name="T66" fmla="*/ 108 w 119"/>
              <a:gd name="T67" fmla="*/ 14 h 80"/>
              <a:gd name="T68" fmla="*/ 106 w 119"/>
              <a:gd name="T69" fmla="*/ 12 h 80"/>
              <a:gd name="T70" fmla="*/ 60 w 119"/>
              <a:gd name="T71" fmla="*/ 9 h 80"/>
              <a:gd name="T72" fmla="*/ 93 w 119"/>
              <a:gd name="T73" fmla="*/ 42 h 80"/>
              <a:gd name="T74" fmla="*/ 60 w 119"/>
              <a:gd name="T75" fmla="*/ 76 h 80"/>
              <a:gd name="T76" fmla="*/ 26 w 119"/>
              <a:gd name="T77" fmla="*/ 42 h 80"/>
              <a:gd name="T78" fmla="*/ 60 w 119"/>
              <a:gd name="T79" fmla="*/ 9 h 80"/>
              <a:gd name="T80" fmla="*/ 60 w 119"/>
              <a:gd name="T81" fmla="*/ 16 h 80"/>
              <a:gd name="T82" fmla="*/ 86 w 119"/>
              <a:gd name="T83" fmla="*/ 42 h 80"/>
              <a:gd name="T84" fmla="*/ 60 w 119"/>
              <a:gd name="T85" fmla="*/ 69 h 80"/>
              <a:gd name="T86" fmla="*/ 33 w 119"/>
              <a:gd name="T87" fmla="*/ 42 h 80"/>
              <a:gd name="T88" fmla="*/ 60 w 119"/>
              <a:gd name="T89" fmla="*/ 16 h 80"/>
              <a:gd name="T90" fmla="*/ 60 w 119"/>
              <a:gd name="T91" fmla="*/ 23 h 80"/>
              <a:gd name="T92" fmla="*/ 79 w 119"/>
              <a:gd name="T93" fmla="*/ 42 h 80"/>
              <a:gd name="T94" fmla="*/ 60 w 119"/>
              <a:gd name="T95" fmla="*/ 61 h 80"/>
              <a:gd name="T96" fmla="*/ 41 w 119"/>
              <a:gd name="T97" fmla="*/ 42 h 80"/>
              <a:gd name="T98" fmla="*/ 60 w 119"/>
              <a:gd name="T99" fmla="*/ 23 h 80"/>
              <a:gd name="T100" fmla="*/ 60 w 119"/>
              <a:gd name="T101" fmla="*/ 28 h 80"/>
              <a:gd name="T102" fmla="*/ 71 w 119"/>
              <a:gd name="T103" fmla="*/ 33 h 80"/>
              <a:gd name="T104" fmla="*/ 62 w 119"/>
              <a:gd name="T105" fmla="*/ 31 h 80"/>
              <a:gd name="T106" fmla="*/ 47 w 119"/>
              <a:gd name="T107" fmla="*/ 45 h 80"/>
              <a:gd name="T108" fmla="*/ 49 w 119"/>
              <a:gd name="T109" fmla="*/ 52 h 80"/>
              <a:gd name="T110" fmla="*/ 45 w 119"/>
              <a:gd name="T111" fmla="*/ 42 h 80"/>
              <a:gd name="T112" fmla="*/ 60 w 119"/>
              <a:gd name="T113" fmla="*/ 2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9" h="80">
                <a:moveTo>
                  <a:pt x="116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8" y="2"/>
                  <a:pt x="108" y="2"/>
                  <a:pt x="108" y="2"/>
                </a:cubicBezTo>
                <a:cubicBezTo>
                  <a:pt x="108" y="0"/>
                  <a:pt x="108" y="0"/>
                  <a:pt x="106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1" y="0"/>
                  <a:pt x="91" y="0"/>
                  <a:pt x="91" y="2"/>
                </a:cubicBezTo>
                <a:cubicBezTo>
                  <a:pt x="91" y="4"/>
                  <a:pt x="91" y="4"/>
                  <a:pt x="91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0"/>
                  <a:pt x="18" y="0"/>
                  <a:pt x="1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0"/>
                  <a:pt x="10" y="0"/>
                  <a:pt x="10" y="2"/>
                </a:cubicBezTo>
                <a:cubicBezTo>
                  <a:pt x="10" y="4"/>
                  <a:pt x="10" y="4"/>
                  <a:pt x="10" y="4"/>
                </a:cubicBezTo>
                <a:cubicBezTo>
                  <a:pt x="4" y="4"/>
                  <a:pt x="4" y="4"/>
                  <a:pt x="4" y="4"/>
                </a:cubicBezTo>
                <a:cubicBezTo>
                  <a:pt x="2" y="4"/>
                  <a:pt x="0" y="6"/>
                  <a:pt x="0" y="8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2" y="80"/>
                  <a:pt x="4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8"/>
                  <a:pt x="119" y="8"/>
                  <a:pt x="119" y="8"/>
                </a:cubicBezTo>
                <a:cubicBezTo>
                  <a:pt x="119" y="6"/>
                  <a:pt x="117" y="4"/>
                  <a:pt x="116" y="4"/>
                </a:cubicBezTo>
                <a:close/>
                <a:moveTo>
                  <a:pt x="15" y="10"/>
                </a:moveTo>
                <a:cubicBezTo>
                  <a:pt x="12" y="10"/>
                  <a:pt x="10" y="12"/>
                  <a:pt x="10" y="15"/>
                </a:cubicBezTo>
                <a:cubicBezTo>
                  <a:pt x="10" y="17"/>
                  <a:pt x="12" y="20"/>
                  <a:pt x="15" y="20"/>
                </a:cubicBezTo>
                <a:cubicBezTo>
                  <a:pt x="18" y="20"/>
                  <a:pt x="20" y="17"/>
                  <a:pt x="20" y="15"/>
                </a:cubicBezTo>
                <a:cubicBezTo>
                  <a:pt x="20" y="12"/>
                  <a:pt x="18" y="10"/>
                  <a:pt x="15" y="10"/>
                </a:cubicBezTo>
                <a:close/>
                <a:moveTo>
                  <a:pt x="106" y="12"/>
                </a:moveTo>
                <a:cubicBezTo>
                  <a:pt x="93" y="12"/>
                  <a:pt x="93" y="12"/>
                  <a:pt x="93" y="12"/>
                </a:cubicBezTo>
                <a:cubicBezTo>
                  <a:pt x="91" y="12"/>
                  <a:pt x="91" y="13"/>
                  <a:pt x="91" y="14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7"/>
                  <a:pt x="91" y="18"/>
                  <a:pt x="93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8" y="18"/>
                  <a:pt x="108" y="17"/>
                  <a:pt x="108" y="16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3"/>
                  <a:pt x="108" y="12"/>
                  <a:pt x="106" y="12"/>
                </a:cubicBezTo>
                <a:close/>
                <a:moveTo>
                  <a:pt x="60" y="9"/>
                </a:moveTo>
                <a:cubicBezTo>
                  <a:pt x="78" y="9"/>
                  <a:pt x="93" y="24"/>
                  <a:pt x="93" y="42"/>
                </a:cubicBezTo>
                <a:cubicBezTo>
                  <a:pt x="93" y="61"/>
                  <a:pt x="78" y="76"/>
                  <a:pt x="60" y="76"/>
                </a:cubicBezTo>
                <a:cubicBezTo>
                  <a:pt x="41" y="76"/>
                  <a:pt x="26" y="61"/>
                  <a:pt x="26" y="42"/>
                </a:cubicBezTo>
                <a:cubicBezTo>
                  <a:pt x="26" y="24"/>
                  <a:pt x="41" y="9"/>
                  <a:pt x="60" y="9"/>
                </a:cubicBezTo>
                <a:close/>
                <a:moveTo>
                  <a:pt x="60" y="16"/>
                </a:moveTo>
                <a:cubicBezTo>
                  <a:pt x="74" y="16"/>
                  <a:pt x="86" y="28"/>
                  <a:pt x="86" y="42"/>
                </a:cubicBezTo>
                <a:cubicBezTo>
                  <a:pt x="86" y="57"/>
                  <a:pt x="74" y="69"/>
                  <a:pt x="60" y="69"/>
                </a:cubicBezTo>
                <a:cubicBezTo>
                  <a:pt x="45" y="69"/>
                  <a:pt x="33" y="57"/>
                  <a:pt x="33" y="42"/>
                </a:cubicBezTo>
                <a:cubicBezTo>
                  <a:pt x="33" y="28"/>
                  <a:pt x="45" y="16"/>
                  <a:pt x="60" y="16"/>
                </a:cubicBezTo>
                <a:close/>
                <a:moveTo>
                  <a:pt x="60" y="23"/>
                </a:moveTo>
                <a:cubicBezTo>
                  <a:pt x="70" y="23"/>
                  <a:pt x="79" y="32"/>
                  <a:pt x="79" y="42"/>
                </a:cubicBezTo>
                <a:cubicBezTo>
                  <a:pt x="79" y="53"/>
                  <a:pt x="70" y="61"/>
                  <a:pt x="60" y="61"/>
                </a:cubicBezTo>
                <a:cubicBezTo>
                  <a:pt x="49" y="61"/>
                  <a:pt x="41" y="53"/>
                  <a:pt x="41" y="42"/>
                </a:cubicBezTo>
                <a:cubicBezTo>
                  <a:pt x="41" y="32"/>
                  <a:pt x="49" y="23"/>
                  <a:pt x="60" y="23"/>
                </a:cubicBezTo>
                <a:close/>
                <a:moveTo>
                  <a:pt x="60" y="28"/>
                </a:moveTo>
                <a:cubicBezTo>
                  <a:pt x="64" y="28"/>
                  <a:pt x="68" y="30"/>
                  <a:pt x="71" y="33"/>
                </a:cubicBezTo>
                <a:cubicBezTo>
                  <a:pt x="68" y="32"/>
                  <a:pt x="65" y="31"/>
                  <a:pt x="62" y="31"/>
                </a:cubicBezTo>
                <a:cubicBezTo>
                  <a:pt x="54" y="31"/>
                  <a:pt x="47" y="37"/>
                  <a:pt x="47" y="45"/>
                </a:cubicBezTo>
                <a:cubicBezTo>
                  <a:pt x="47" y="48"/>
                  <a:pt x="48" y="50"/>
                  <a:pt x="49" y="52"/>
                </a:cubicBezTo>
                <a:cubicBezTo>
                  <a:pt x="47" y="50"/>
                  <a:pt x="45" y="46"/>
                  <a:pt x="45" y="42"/>
                </a:cubicBezTo>
                <a:cubicBezTo>
                  <a:pt x="45" y="34"/>
                  <a:pt x="52" y="28"/>
                  <a:pt x="60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: Shape 37"/>
          <p:cNvSpPr/>
          <p:nvPr/>
        </p:nvSpPr>
        <p:spPr bwMode="auto">
          <a:xfrm>
            <a:off x="6005552" y="2449008"/>
            <a:ext cx="177587" cy="334433"/>
          </a:xfrm>
          <a:custGeom>
            <a:avLst/>
            <a:gdLst>
              <a:gd name="T0" fmla="*/ 58 w 58"/>
              <a:gd name="T1" fmla="*/ 73 h 109"/>
              <a:gd name="T2" fmla="*/ 57 w 58"/>
              <a:gd name="T3" fmla="*/ 81 h 109"/>
              <a:gd name="T4" fmla="*/ 52 w 58"/>
              <a:gd name="T5" fmla="*/ 89 h 109"/>
              <a:gd name="T6" fmla="*/ 44 w 58"/>
              <a:gd name="T7" fmla="*/ 95 h 109"/>
              <a:gd name="T8" fmla="*/ 34 w 58"/>
              <a:gd name="T9" fmla="*/ 99 h 109"/>
              <a:gd name="T10" fmla="*/ 34 w 58"/>
              <a:gd name="T11" fmla="*/ 109 h 109"/>
              <a:gd name="T12" fmla="*/ 26 w 58"/>
              <a:gd name="T13" fmla="*/ 109 h 109"/>
              <a:gd name="T14" fmla="*/ 26 w 58"/>
              <a:gd name="T15" fmla="*/ 100 h 109"/>
              <a:gd name="T16" fmla="*/ 26 w 58"/>
              <a:gd name="T17" fmla="*/ 100 h 109"/>
              <a:gd name="T18" fmla="*/ 25 w 58"/>
              <a:gd name="T19" fmla="*/ 100 h 109"/>
              <a:gd name="T20" fmla="*/ 18 w 58"/>
              <a:gd name="T21" fmla="*/ 100 h 109"/>
              <a:gd name="T22" fmla="*/ 11 w 58"/>
              <a:gd name="T23" fmla="*/ 98 h 109"/>
              <a:gd name="T24" fmla="*/ 5 w 58"/>
              <a:gd name="T25" fmla="*/ 96 h 109"/>
              <a:gd name="T26" fmla="*/ 0 w 58"/>
              <a:gd name="T27" fmla="*/ 94 h 109"/>
              <a:gd name="T28" fmla="*/ 4 w 58"/>
              <a:gd name="T29" fmla="*/ 80 h 109"/>
              <a:gd name="T30" fmla="*/ 8 w 58"/>
              <a:gd name="T31" fmla="*/ 83 h 109"/>
              <a:gd name="T32" fmla="*/ 14 w 58"/>
              <a:gd name="T33" fmla="*/ 85 h 109"/>
              <a:gd name="T34" fmla="*/ 20 w 58"/>
              <a:gd name="T35" fmla="*/ 88 h 109"/>
              <a:gd name="T36" fmla="*/ 26 w 58"/>
              <a:gd name="T37" fmla="*/ 89 h 109"/>
              <a:gd name="T38" fmla="*/ 26 w 58"/>
              <a:gd name="T39" fmla="*/ 61 h 109"/>
              <a:gd name="T40" fmla="*/ 18 w 58"/>
              <a:gd name="T41" fmla="*/ 57 h 109"/>
              <a:gd name="T42" fmla="*/ 10 w 58"/>
              <a:gd name="T43" fmla="*/ 52 h 109"/>
              <a:gd name="T44" fmla="*/ 5 w 58"/>
              <a:gd name="T45" fmla="*/ 45 h 109"/>
              <a:gd name="T46" fmla="*/ 3 w 58"/>
              <a:gd name="T47" fmla="*/ 33 h 109"/>
              <a:gd name="T48" fmla="*/ 4 w 58"/>
              <a:gd name="T49" fmla="*/ 26 h 109"/>
              <a:gd name="T50" fmla="*/ 9 w 58"/>
              <a:gd name="T51" fmla="*/ 19 h 109"/>
              <a:gd name="T52" fmla="*/ 16 w 58"/>
              <a:gd name="T53" fmla="*/ 13 h 109"/>
              <a:gd name="T54" fmla="*/ 26 w 58"/>
              <a:gd name="T55" fmla="*/ 10 h 109"/>
              <a:gd name="T56" fmla="*/ 26 w 58"/>
              <a:gd name="T57" fmla="*/ 0 h 109"/>
              <a:gd name="T58" fmla="*/ 34 w 58"/>
              <a:gd name="T59" fmla="*/ 0 h 109"/>
              <a:gd name="T60" fmla="*/ 34 w 58"/>
              <a:gd name="T61" fmla="*/ 9 h 109"/>
              <a:gd name="T62" fmla="*/ 34 w 58"/>
              <a:gd name="T63" fmla="*/ 9 h 109"/>
              <a:gd name="T64" fmla="*/ 45 w 58"/>
              <a:gd name="T65" fmla="*/ 10 h 109"/>
              <a:gd name="T66" fmla="*/ 54 w 58"/>
              <a:gd name="T67" fmla="*/ 11 h 109"/>
              <a:gd name="T68" fmla="*/ 52 w 58"/>
              <a:gd name="T69" fmla="*/ 24 h 109"/>
              <a:gd name="T70" fmla="*/ 43 w 58"/>
              <a:gd name="T71" fmla="*/ 21 h 109"/>
              <a:gd name="T72" fmla="*/ 34 w 58"/>
              <a:gd name="T73" fmla="*/ 20 h 109"/>
              <a:gd name="T74" fmla="*/ 34 w 58"/>
              <a:gd name="T75" fmla="*/ 44 h 109"/>
              <a:gd name="T76" fmla="*/ 42 w 58"/>
              <a:gd name="T77" fmla="*/ 48 h 109"/>
              <a:gd name="T78" fmla="*/ 50 w 58"/>
              <a:gd name="T79" fmla="*/ 53 h 109"/>
              <a:gd name="T80" fmla="*/ 56 w 58"/>
              <a:gd name="T81" fmla="*/ 61 h 109"/>
              <a:gd name="T82" fmla="*/ 58 w 58"/>
              <a:gd name="T83" fmla="*/ 73 h 109"/>
              <a:gd name="T84" fmla="*/ 18 w 58"/>
              <a:gd name="T85" fmla="*/ 31 h 109"/>
              <a:gd name="T86" fmla="*/ 20 w 58"/>
              <a:gd name="T87" fmla="*/ 37 h 109"/>
              <a:gd name="T88" fmla="*/ 26 w 58"/>
              <a:gd name="T89" fmla="*/ 41 h 109"/>
              <a:gd name="T90" fmla="*/ 26 w 58"/>
              <a:gd name="T91" fmla="*/ 20 h 109"/>
              <a:gd name="T92" fmla="*/ 21 w 58"/>
              <a:gd name="T93" fmla="*/ 22 h 109"/>
              <a:gd name="T94" fmla="*/ 19 w 58"/>
              <a:gd name="T95" fmla="*/ 25 h 109"/>
              <a:gd name="T96" fmla="*/ 18 w 58"/>
              <a:gd name="T97" fmla="*/ 31 h 109"/>
              <a:gd name="T98" fmla="*/ 43 w 58"/>
              <a:gd name="T99" fmla="*/ 75 h 109"/>
              <a:gd name="T100" fmla="*/ 40 w 58"/>
              <a:gd name="T101" fmla="*/ 69 h 109"/>
              <a:gd name="T102" fmla="*/ 34 w 58"/>
              <a:gd name="T103" fmla="*/ 64 h 109"/>
              <a:gd name="T104" fmla="*/ 34 w 58"/>
              <a:gd name="T105" fmla="*/ 88 h 109"/>
              <a:gd name="T106" fmla="*/ 36 w 58"/>
              <a:gd name="T107" fmla="*/ 88 h 109"/>
              <a:gd name="T108" fmla="*/ 39 w 58"/>
              <a:gd name="T109" fmla="*/ 87 h 109"/>
              <a:gd name="T110" fmla="*/ 42 w 58"/>
              <a:gd name="T111" fmla="*/ 83 h 109"/>
              <a:gd name="T112" fmla="*/ 43 w 58"/>
              <a:gd name="T113" fmla="*/ 7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" h="109">
                <a:moveTo>
                  <a:pt x="58" y="73"/>
                </a:moveTo>
                <a:cubicBezTo>
                  <a:pt x="58" y="75"/>
                  <a:pt x="58" y="78"/>
                  <a:pt x="57" y="81"/>
                </a:cubicBezTo>
                <a:cubicBezTo>
                  <a:pt x="55" y="84"/>
                  <a:pt x="54" y="86"/>
                  <a:pt x="52" y="89"/>
                </a:cubicBezTo>
                <a:cubicBezTo>
                  <a:pt x="50" y="91"/>
                  <a:pt x="47" y="93"/>
                  <a:pt x="44" y="95"/>
                </a:cubicBezTo>
                <a:cubicBezTo>
                  <a:pt x="41" y="97"/>
                  <a:pt x="38" y="98"/>
                  <a:pt x="34" y="99"/>
                </a:cubicBezTo>
                <a:cubicBezTo>
                  <a:pt x="34" y="109"/>
                  <a:pt x="34" y="109"/>
                  <a:pt x="34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20" y="100"/>
                  <a:pt x="18" y="100"/>
                </a:cubicBezTo>
                <a:cubicBezTo>
                  <a:pt x="15" y="99"/>
                  <a:pt x="13" y="99"/>
                  <a:pt x="11" y="98"/>
                </a:cubicBezTo>
                <a:cubicBezTo>
                  <a:pt x="9" y="98"/>
                  <a:pt x="7" y="97"/>
                  <a:pt x="5" y="96"/>
                </a:cubicBezTo>
                <a:cubicBezTo>
                  <a:pt x="3" y="95"/>
                  <a:pt x="1" y="94"/>
                  <a:pt x="0" y="94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81"/>
                  <a:pt x="6" y="82"/>
                  <a:pt x="8" y="83"/>
                </a:cubicBezTo>
                <a:cubicBezTo>
                  <a:pt x="10" y="84"/>
                  <a:pt x="12" y="85"/>
                  <a:pt x="14" y="85"/>
                </a:cubicBezTo>
                <a:cubicBezTo>
                  <a:pt x="16" y="86"/>
                  <a:pt x="18" y="87"/>
                  <a:pt x="20" y="88"/>
                </a:cubicBezTo>
                <a:cubicBezTo>
                  <a:pt x="22" y="88"/>
                  <a:pt x="25" y="88"/>
                  <a:pt x="26" y="89"/>
                </a:cubicBezTo>
                <a:cubicBezTo>
                  <a:pt x="26" y="61"/>
                  <a:pt x="26" y="61"/>
                  <a:pt x="26" y="61"/>
                </a:cubicBezTo>
                <a:cubicBezTo>
                  <a:pt x="24" y="60"/>
                  <a:pt x="21" y="59"/>
                  <a:pt x="18" y="57"/>
                </a:cubicBezTo>
                <a:cubicBezTo>
                  <a:pt x="15" y="56"/>
                  <a:pt x="13" y="54"/>
                  <a:pt x="10" y="52"/>
                </a:cubicBezTo>
                <a:cubicBezTo>
                  <a:pt x="8" y="50"/>
                  <a:pt x="6" y="48"/>
                  <a:pt x="5" y="45"/>
                </a:cubicBezTo>
                <a:cubicBezTo>
                  <a:pt x="3" y="42"/>
                  <a:pt x="3" y="38"/>
                  <a:pt x="3" y="33"/>
                </a:cubicBezTo>
                <a:cubicBezTo>
                  <a:pt x="3" y="31"/>
                  <a:pt x="3" y="29"/>
                  <a:pt x="4" y="26"/>
                </a:cubicBezTo>
                <a:cubicBezTo>
                  <a:pt x="5" y="24"/>
                  <a:pt x="7" y="21"/>
                  <a:pt x="9" y="19"/>
                </a:cubicBezTo>
                <a:cubicBezTo>
                  <a:pt x="11" y="17"/>
                  <a:pt x="13" y="15"/>
                  <a:pt x="16" y="13"/>
                </a:cubicBezTo>
                <a:cubicBezTo>
                  <a:pt x="19" y="12"/>
                  <a:pt x="23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8" y="9"/>
                  <a:pt x="41" y="9"/>
                  <a:pt x="45" y="10"/>
                </a:cubicBezTo>
                <a:cubicBezTo>
                  <a:pt x="48" y="10"/>
                  <a:pt x="51" y="10"/>
                  <a:pt x="54" y="11"/>
                </a:cubicBezTo>
                <a:cubicBezTo>
                  <a:pt x="52" y="24"/>
                  <a:pt x="52" y="24"/>
                  <a:pt x="52" y="24"/>
                </a:cubicBezTo>
                <a:cubicBezTo>
                  <a:pt x="49" y="23"/>
                  <a:pt x="46" y="22"/>
                  <a:pt x="43" y="21"/>
                </a:cubicBezTo>
                <a:cubicBezTo>
                  <a:pt x="40" y="21"/>
                  <a:pt x="37" y="20"/>
                  <a:pt x="34" y="20"/>
                </a:cubicBezTo>
                <a:cubicBezTo>
                  <a:pt x="34" y="44"/>
                  <a:pt x="34" y="44"/>
                  <a:pt x="34" y="44"/>
                </a:cubicBezTo>
                <a:cubicBezTo>
                  <a:pt x="37" y="45"/>
                  <a:pt x="39" y="47"/>
                  <a:pt x="42" y="48"/>
                </a:cubicBezTo>
                <a:cubicBezTo>
                  <a:pt x="45" y="49"/>
                  <a:pt x="48" y="51"/>
                  <a:pt x="50" y="53"/>
                </a:cubicBezTo>
                <a:cubicBezTo>
                  <a:pt x="53" y="55"/>
                  <a:pt x="54" y="58"/>
                  <a:pt x="56" y="61"/>
                </a:cubicBezTo>
                <a:cubicBezTo>
                  <a:pt x="57" y="64"/>
                  <a:pt x="58" y="68"/>
                  <a:pt x="58" y="73"/>
                </a:cubicBezTo>
                <a:close/>
                <a:moveTo>
                  <a:pt x="18" y="31"/>
                </a:moveTo>
                <a:cubicBezTo>
                  <a:pt x="18" y="33"/>
                  <a:pt x="19" y="35"/>
                  <a:pt x="20" y="37"/>
                </a:cubicBezTo>
                <a:cubicBezTo>
                  <a:pt x="22" y="39"/>
                  <a:pt x="24" y="40"/>
                  <a:pt x="26" y="4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20"/>
                  <a:pt x="22" y="21"/>
                  <a:pt x="21" y="22"/>
                </a:cubicBezTo>
                <a:cubicBezTo>
                  <a:pt x="20" y="22"/>
                  <a:pt x="19" y="24"/>
                  <a:pt x="19" y="25"/>
                </a:cubicBezTo>
                <a:cubicBezTo>
                  <a:pt x="18" y="27"/>
                  <a:pt x="18" y="28"/>
                  <a:pt x="18" y="31"/>
                </a:cubicBezTo>
                <a:close/>
                <a:moveTo>
                  <a:pt x="43" y="75"/>
                </a:moveTo>
                <a:cubicBezTo>
                  <a:pt x="43" y="72"/>
                  <a:pt x="42" y="70"/>
                  <a:pt x="40" y="69"/>
                </a:cubicBezTo>
                <a:cubicBezTo>
                  <a:pt x="39" y="67"/>
                  <a:pt x="37" y="65"/>
                  <a:pt x="34" y="64"/>
                </a:cubicBezTo>
                <a:cubicBezTo>
                  <a:pt x="34" y="88"/>
                  <a:pt x="34" y="88"/>
                  <a:pt x="34" y="88"/>
                </a:cubicBezTo>
                <a:cubicBezTo>
                  <a:pt x="35" y="88"/>
                  <a:pt x="36" y="88"/>
                  <a:pt x="36" y="88"/>
                </a:cubicBezTo>
                <a:cubicBezTo>
                  <a:pt x="37" y="87"/>
                  <a:pt x="38" y="87"/>
                  <a:pt x="39" y="87"/>
                </a:cubicBezTo>
                <a:cubicBezTo>
                  <a:pt x="40" y="86"/>
                  <a:pt x="41" y="85"/>
                  <a:pt x="42" y="83"/>
                </a:cubicBezTo>
                <a:cubicBezTo>
                  <a:pt x="42" y="81"/>
                  <a:pt x="43" y="78"/>
                  <a:pt x="43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Freeform: Shape 38"/>
          <p:cNvSpPr/>
          <p:nvPr/>
        </p:nvSpPr>
        <p:spPr bwMode="auto">
          <a:xfrm>
            <a:off x="4364499" y="3084171"/>
            <a:ext cx="285175" cy="331840"/>
          </a:xfrm>
          <a:custGeom>
            <a:avLst/>
            <a:gdLst>
              <a:gd name="T0" fmla="*/ 0 w 93"/>
              <a:gd name="T1" fmla="*/ 108 h 108"/>
              <a:gd name="T2" fmla="*/ 93 w 93"/>
              <a:gd name="T3" fmla="*/ 108 h 108"/>
              <a:gd name="T4" fmla="*/ 63 w 93"/>
              <a:gd name="T5" fmla="*/ 49 h 108"/>
              <a:gd name="T6" fmla="*/ 74 w 93"/>
              <a:gd name="T7" fmla="*/ 27 h 108"/>
              <a:gd name="T8" fmla="*/ 47 w 93"/>
              <a:gd name="T9" fmla="*/ 0 h 108"/>
              <a:gd name="T10" fmla="*/ 19 w 93"/>
              <a:gd name="T11" fmla="*/ 28 h 108"/>
              <a:gd name="T12" fmla="*/ 30 w 93"/>
              <a:gd name="T13" fmla="*/ 49 h 108"/>
              <a:gd name="T14" fmla="*/ 0 w 93"/>
              <a:gd name="T15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" h="108">
                <a:moveTo>
                  <a:pt x="0" y="108"/>
                </a:moveTo>
                <a:cubicBezTo>
                  <a:pt x="93" y="108"/>
                  <a:pt x="93" y="108"/>
                  <a:pt x="93" y="108"/>
                </a:cubicBezTo>
                <a:cubicBezTo>
                  <a:pt x="93" y="84"/>
                  <a:pt x="81" y="58"/>
                  <a:pt x="63" y="49"/>
                </a:cubicBezTo>
                <a:cubicBezTo>
                  <a:pt x="70" y="44"/>
                  <a:pt x="74" y="36"/>
                  <a:pt x="74" y="27"/>
                </a:cubicBezTo>
                <a:cubicBezTo>
                  <a:pt x="74" y="12"/>
                  <a:pt x="62" y="0"/>
                  <a:pt x="47" y="0"/>
                </a:cubicBezTo>
                <a:cubicBezTo>
                  <a:pt x="31" y="0"/>
                  <a:pt x="19" y="12"/>
                  <a:pt x="19" y="28"/>
                </a:cubicBezTo>
                <a:cubicBezTo>
                  <a:pt x="19" y="37"/>
                  <a:pt x="23" y="44"/>
                  <a:pt x="30" y="49"/>
                </a:cubicBezTo>
                <a:cubicBezTo>
                  <a:pt x="12" y="58"/>
                  <a:pt x="0" y="84"/>
                  <a:pt x="0" y="1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Freeform: Shape 39"/>
          <p:cNvSpPr/>
          <p:nvPr/>
        </p:nvSpPr>
        <p:spPr bwMode="auto">
          <a:xfrm>
            <a:off x="4364499" y="3084171"/>
            <a:ext cx="285175" cy="331840"/>
          </a:xfrm>
          <a:custGeom>
            <a:avLst/>
            <a:gdLst>
              <a:gd name="T0" fmla="*/ 0 w 93"/>
              <a:gd name="T1" fmla="*/ 108 h 108"/>
              <a:gd name="T2" fmla="*/ 93 w 93"/>
              <a:gd name="T3" fmla="*/ 108 h 108"/>
              <a:gd name="T4" fmla="*/ 63 w 93"/>
              <a:gd name="T5" fmla="*/ 49 h 108"/>
              <a:gd name="T6" fmla="*/ 74 w 93"/>
              <a:gd name="T7" fmla="*/ 27 h 108"/>
              <a:gd name="T8" fmla="*/ 47 w 93"/>
              <a:gd name="T9" fmla="*/ 0 h 108"/>
              <a:gd name="T10" fmla="*/ 19 w 93"/>
              <a:gd name="T11" fmla="*/ 28 h 108"/>
              <a:gd name="T12" fmla="*/ 30 w 93"/>
              <a:gd name="T13" fmla="*/ 49 h 108"/>
              <a:gd name="T14" fmla="*/ 0 w 93"/>
              <a:gd name="T15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" h="108">
                <a:moveTo>
                  <a:pt x="0" y="108"/>
                </a:moveTo>
                <a:cubicBezTo>
                  <a:pt x="93" y="108"/>
                  <a:pt x="93" y="108"/>
                  <a:pt x="93" y="108"/>
                </a:cubicBezTo>
                <a:cubicBezTo>
                  <a:pt x="93" y="84"/>
                  <a:pt x="81" y="58"/>
                  <a:pt x="63" y="49"/>
                </a:cubicBezTo>
                <a:cubicBezTo>
                  <a:pt x="70" y="44"/>
                  <a:pt x="74" y="36"/>
                  <a:pt x="74" y="27"/>
                </a:cubicBezTo>
                <a:cubicBezTo>
                  <a:pt x="74" y="12"/>
                  <a:pt x="62" y="0"/>
                  <a:pt x="47" y="0"/>
                </a:cubicBezTo>
                <a:cubicBezTo>
                  <a:pt x="31" y="0"/>
                  <a:pt x="19" y="12"/>
                  <a:pt x="19" y="28"/>
                </a:cubicBezTo>
                <a:cubicBezTo>
                  <a:pt x="19" y="37"/>
                  <a:pt x="23" y="44"/>
                  <a:pt x="30" y="49"/>
                </a:cubicBezTo>
                <a:cubicBezTo>
                  <a:pt x="12" y="58"/>
                  <a:pt x="0" y="84"/>
                  <a:pt x="0" y="1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Freeform: Shape 40"/>
          <p:cNvSpPr/>
          <p:nvPr/>
        </p:nvSpPr>
        <p:spPr bwMode="auto">
          <a:xfrm>
            <a:off x="4564121" y="3084171"/>
            <a:ext cx="168513" cy="331840"/>
          </a:xfrm>
          <a:custGeom>
            <a:avLst/>
            <a:gdLst>
              <a:gd name="T0" fmla="*/ 25 w 55"/>
              <a:gd name="T1" fmla="*/ 49 h 108"/>
              <a:gd name="T2" fmla="*/ 36 w 55"/>
              <a:gd name="T3" fmla="*/ 27 h 108"/>
              <a:gd name="T4" fmla="*/ 8 w 55"/>
              <a:gd name="T5" fmla="*/ 0 h 108"/>
              <a:gd name="T6" fmla="*/ 0 w 55"/>
              <a:gd name="T7" fmla="*/ 1 h 108"/>
              <a:gd name="T8" fmla="*/ 14 w 55"/>
              <a:gd name="T9" fmla="*/ 28 h 108"/>
              <a:gd name="T10" fmla="*/ 6 w 55"/>
              <a:gd name="T11" fmla="*/ 48 h 108"/>
              <a:gd name="T12" fmla="*/ 34 w 55"/>
              <a:gd name="T13" fmla="*/ 108 h 108"/>
              <a:gd name="T14" fmla="*/ 55 w 55"/>
              <a:gd name="T15" fmla="*/ 108 h 108"/>
              <a:gd name="T16" fmla="*/ 25 w 55"/>
              <a:gd name="T17" fmla="*/ 4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108">
                <a:moveTo>
                  <a:pt x="25" y="49"/>
                </a:moveTo>
                <a:cubicBezTo>
                  <a:pt x="31" y="44"/>
                  <a:pt x="36" y="36"/>
                  <a:pt x="36" y="27"/>
                </a:cubicBezTo>
                <a:cubicBezTo>
                  <a:pt x="36" y="12"/>
                  <a:pt x="23" y="0"/>
                  <a:pt x="8" y="0"/>
                </a:cubicBezTo>
                <a:cubicBezTo>
                  <a:pt x="5" y="0"/>
                  <a:pt x="2" y="0"/>
                  <a:pt x="0" y="1"/>
                </a:cubicBezTo>
                <a:cubicBezTo>
                  <a:pt x="8" y="7"/>
                  <a:pt x="14" y="17"/>
                  <a:pt x="14" y="28"/>
                </a:cubicBezTo>
                <a:cubicBezTo>
                  <a:pt x="14" y="36"/>
                  <a:pt x="11" y="42"/>
                  <a:pt x="6" y="48"/>
                </a:cubicBezTo>
                <a:cubicBezTo>
                  <a:pt x="23" y="60"/>
                  <a:pt x="34" y="84"/>
                  <a:pt x="34" y="10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5" y="84"/>
                  <a:pt x="42" y="58"/>
                  <a:pt x="25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04157" y="2511831"/>
            <a:ext cx="3328281" cy="3192439"/>
            <a:chOff x="-211594" y="3161898"/>
            <a:chExt cx="3328281" cy="3192439"/>
          </a:xfrm>
        </p:grpSpPr>
        <p:sp>
          <p:nvSpPr>
            <p:cNvPr id="43" name="矩形 42"/>
            <p:cNvSpPr/>
            <p:nvPr/>
          </p:nvSpPr>
          <p:spPr>
            <a:xfrm>
              <a:off x="-211594" y="3677812"/>
              <a:ext cx="3328281" cy="26765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关键字驱动框架是一种功能自动化测试框架。</a:t>
              </a:r>
              <a:endParaRPr lang="zh-CN" altLang="en-US" sz="1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关键字驱动的框架的基本工作是将测试用例分成四个不同的部分：</a:t>
              </a:r>
              <a:endParaRPr lang="zh-CN" altLang="en-US" sz="1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lang="en-US" altLang="zh-CN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1.</a:t>
              </a: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测试步骤</a:t>
              </a:r>
              <a:endParaRPr lang="zh-CN" altLang="en-US" sz="1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lang="en-US" altLang="zh-CN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2.</a:t>
              </a: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测试对象</a:t>
              </a:r>
              <a:endParaRPr lang="zh-CN" altLang="en-US" sz="1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lang="en-US" altLang="zh-CN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3.</a:t>
              </a: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执行动作</a:t>
              </a:r>
              <a:endParaRPr lang="zh-CN" altLang="en-US" sz="1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lang="en-US" altLang="zh-CN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4.</a:t>
              </a: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测试数据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3" y="3161898"/>
              <a:ext cx="2241974" cy="5530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关键字驱动（核心）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290477" y="2511831"/>
            <a:ext cx="2814942" cy="2190136"/>
            <a:chOff x="874713" y="3243543"/>
            <a:chExt cx="2814942" cy="2190136"/>
          </a:xfrm>
        </p:grpSpPr>
        <p:sp>
          <p:nvSpPr>
            <p:cNvPr id="46" name="矩形 45"/>
            <p:cNvSpPr/>
            <p:nvPr/>
          </p:nvSpPr>
          <p:spPr>
            <a:xfrm>
              <a:off x="874713" y="3726799"/>
              <a:ext cx="2814942" cy="1706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数据驱动是指相同的测试脚本使用不同的测试数据来执行 。</a:t>
              </a:r>
              <a:endParaRPr lang="zh-CN" altLang="en-US" sz="1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   测试数据与测试行为完全分离，这样的测试脚本设计模式称为数据驱动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74713" y="3243543"/>
              <a:ext cx="2241974" cy="5530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数据驱动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8" name="图形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120249"/>
            </a:gs>
            <a:gs pos="100000">
              <a:srgbClr val="57015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flipH="1">
            <a:off x="7507046" y="-298218"/>
            <a:ext cx="4673618" cy="7167317"/>
          </a:xfrm>
          <a:prstGeom prst="rtTriangle">
            <a:avLst/>
          </a:prstGeom>
          <a:solidFill>
            <a:srgbClr val="120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549112" y="-1668036"/>
            <a:ext cx="3514521" cy="10280171"/>
            <a:chOff x="1066240" y="838200"/>
            <a:chExt cx="2084338" cy="5627517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直角三角形 9"/>
          <p:cNvSpPr/>
          <p:nvPr/>
        </p:nvSpPr>
        <p:spPr>
          <a:xfrm flipH="1">
            <a:off x="8108491" y="693206"/>
            <a:ext cx="4083509" cy="6189826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957148">
            <a:off x="9326101" y="2013369"/>
            <a:ext cx="798688" cy="5866044"/>
            <a:chOff x="12907453" y="2528033"/>
            <a:chExt cx="681038" cy="3876675"/>
          </a:xfrm>
        </p:grpSpPr>
        <p:sp>
          <p:nvSpPr>
            <p:cNvPr id="11" name="平行四边形 10"/>
            <p:cNvSpPr/>
            <p:nvPr/>
          </p:nvSpPr>
          <p:spPr>
            <a:xfrm rot="16200000">
              <a:off x="11309634" y="41258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A0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16200000">
              <a:off x="11462034" y="42782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219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791462" y="802811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48" name="椭圆 4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1381694" y="696264"/>
            <a:ext cx="4281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22225"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endParaRPr kumimoji="0" lang="zh-CN" altLang="en-US" sz="5400" b="0" i="0" u="none" strike="noStrike" kern="1200" cap="none" spc="0" normalizeH="0" baseline="0" noProof="0" dirty="0">
              <a:ln w="22225"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167085" y="1992488"/>
            <a:ext cx="5064184" cy="521970"/>
            <a:chOff x="3705727" y="1809144"/>
            <a:chExt cx="3968369" cy="521970"/>
          </a:xfrm>
        </p:grpSpPr>
        <p:sp>
          <p:nvSpPr>
            <p:cNvPr id="76" name="矩形: 圆角 75"/>
            <p:cNvSpPr/>
            <p:nvPr/>
          </p:nvSpPr>
          <p:spPr>
            <a:xfrm>
              <a:off x="3705727" y="1830123"/>
              <a:ext cx="802105" cy="481263"/>
            </a:xfrm>
            <a:prstGeom prst="roundRect">
              <a:avLst>
                <a:gd name="adj" fmla="val 50000"/>
              </a:avLst>
            </a:prstGeom>
            <a:solidFill>
              <a:srgbClr val="151F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555958" y="1809144"/>
              <a:ext cx="311813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如何做接口测试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460723" y="3029877"/>
            <a:ext cx="4494467" cy="521970"/>
            <a:chOff x="3705727" y="1809144"/>
            <a:chExt cx="4494467" cy="521970"/>
          </a:xfrm>
        </p:grpSpPr>
        <p:sp>
          <p:nvSpPr>
            <p:cNvPr id="79" name="矩形: 圆角 78"/>
            <p:cNvSpPr/>
            <p:nvPr/>
          </p:nvSpPr>
          <p:spPr>
            <a:xfrm>
              <a:off x="3705727" y="1830123"/>
              <a:ext cx="802105" cy="481263"/>
            </a:xfrm>
            <a:prstGeom prst="roundRect">
              <a:avLst>
                <a:gd name="adj" fmla="val 50000"/>
              </a:avLst>
            </a:prstGeom>
            <a:solidFill>
              <a:srgbClr val="AB065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4555958" y="1809144"/>
              <a:ext cx="364423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Jmeter</a:t>
              </a: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性能压测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754361" y="4067266"/>
            <a:ext cx="4673618" cy="954107"/>
            <a:chOff x="3705727" y="1809144"/>
            <a:chExt cx="3752685" cy="954107"/>
          </a:xfrm>
        </p:grpSpPr>
        <p:sp>
          <p:nvSpPr>
            <p:cNvPr id="82" name="矩形: 圆角 81"/>
            <p:cNvSpPr/>
            <p:nvPr/>
          </p:nvSpPr>
          <p:spPr>
            <a:xfrm>
              <a:off x="3705727" y="1830123"/>
              <a:ext cx="802105" cy="481263"/>
            </a:xfrm>
            <a:prstGeom prst="roundRect">
              <a:avLst>
                <a:gd name="adj" fmla="val 50000"/>
              </a:avLst>
            </a:prstGeom>
            <a:solidFill>
              <a:srgbClr val="151F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555958" y="1809144"/>
              <a:ext cx="29024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探索自动化测试意义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047999" y="5104655"/>
            <a:ext cx="4583395" cy="523220"/>
            <a:chOff x="3705727" y="1809144"/>
            <a:chExt cx="3288631" cy="523220"/>
          </a:xfrm>
        </p:grpSpPr>
        <p:sp>
          <p:nvSpPr>
            <p:cNvPr id="85" name="矩形: 圆角 84"/>
            <p:cNvSpPr/>
            <p:nvPr/>
          </p:nvSpPr>
          <p:spPr>
            <a:xfrm>
              <a:off x="3705727" y="1830123"/>
              <a:ext cx="802105" cy="481263"/>
            </a:xfrm>
            <a:prstGeom prst="roundRect">
              <a:avLst>
                <a:gd name="adj" fmla="val 50000"/>
              </a:avLst>
            </a:prstGeom>
            <a:solidFill>
              <a:srgbClr val="AB065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555958" y="1809144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自动化测试框架设计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8" name="图形 8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120249"/>
            </a:gs>
            <a:gs pos="100000">
              <a:srgbClr val="57015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7507046" y="-298218"/>
            <a:ext cx="4673618" cy="7167317"/>
          </a:xfrm>
          <a:prstGeom prst="rtTriangle">
            <a:avLst/>
          </a:prstGeom>
          <a:solidFill>
            <a:srgbClr val="120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直角三角形 9"/>
          <p:cNvSpPr/>
          <p:nvPr/>
        </p:nvSpPr>
        <p:spPr>
          <a:xfrm flipH="1">
            <a:off x="8108491" y="693206"/>
            <a:ext cx="4083509" cy="6189826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957148">
            <a:off x="9326101" y="2013369"/>
            <a:ext cx="798688" cy="5866044"/>
            <a:chOff x="12907453" y="2528033"/>
            <a:chExt cx="681038" cy="3876675"/>
          </a:xfrm>
        </p:grpSpPr>
        <p:sp>
          <p:nvSpPr>
            <p:cNvPr id="11" name="平行四边形 10"/>
            <p:cNvSpPr/>
            <p:nvPr/>
          </p:nvSpPr>
          <p:spPr>
            <a:xfrm rot="16200000">
              <a:off x="11309634" y="41258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A0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16200000">
              <a:off x="11462034" y="42782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219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2051462" y="1852804"/>
            <a:ext cx="2277940" cy="2277940"/>
          </a:xfrm>
          <a:prstGeom prst="ellipse">
            <a:avLst/>
          </a:prstGeom>
          <a:gradFill>
            <a:gsLst>
              <a:gs pos="40000">
                <a:srgbClr val="B30660"/>
              </a:gs>
              <a:gs pos="100000">
                <a:srgbClr val="57015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717841" y="5091679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000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18" name="椭圆 1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6952845" y="4371161"/>
            <a:ext cx="2277940" cy="2277940"/>
          </a:xfrm>
          <a:prstGeom prst="ellipse">
            <a:avLst/>
          </a:prstGeom>
          <a:gradFill>
            <a:gsLst>
              <a:gs pos="40000">
                <a:srgbClr val="B30660"/>
              </a:gs>
              <a:gs pos="100000">
                <a:srgbClr val="57015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949252" y="1693148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48" name="椭圆 4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3034031" y="2124011"/>
            <a:ext cx="619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 w="22225"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答疑环节</a:t>
            </a:r>
            <a:endParaRPr kumimoji="0" lang="zh-CN" altLang="en-US" sz="8000" b="1" i="0" u="none" strike="noStrike" kern="1200" cap="none" spc="0" normalizeH="0" baseline="0" noProof="0" dirty="0">
              <a:ln w="22225"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134372" y="4155276"/>
            <a:ext cx="1703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时间：</a:t>
            </a:r>
            <a:r>
              <a:rPr lang="en-US" altLang="zh-CN" sz="2000" kern="0" dirty="0">
                <a:solidFill>
                  <a:schemeClr val="bg1"/>
                </a:solidFill>
              </a:rPr>
              <a:t>10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min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9" name="图形 9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120249"/>
            </a:gs>
            <a:gs pos="100000">
              <a:srgbClr val="57015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7507046" y="-298218"/>
            <a:ext cx="4673618" cy="7167317"/>
          </a:xfrm>
          <a:prstGeom prst="rtTriangle">
            <a:avLst/>
          </a:prstGeom>
          <a:solidFill>
            <a:srgbClr val="120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直角三角形 9"/>
          <p:cNvSpPr/>
          <p:nvPr/>
        </p:nvSpPr>
        <p:spPr>
          <a:xfrm flipH="1">
            <a:off x="8108491" y="693206"/>
            <a:ext cx="4083509" cy="6189826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957148">
            <a:off x="9326101" y="2013369"/>
            <a:ext cx="798688" cy="5866044"/>
            <a:chOff x="12907453" y="2528033"/>
            <a:chExt cx="681038" cy="3876675"/>
          </a:xfrm>
        </p:grpSpPr>
        <p:sp>
          <p:nvSpPr>
            <p:cNvPr id="11" name="平行四边形 10"/>
            <p:cNvSpPr/>
            <p:nvPr/>
          </p:nvSpPr>
          <p:spPr>
            <a:xfrm rot="16200000">
              <a:off x="11309634" y="41258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A0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16200000">
              <a:off x="11462034" y="4278252"/>
              <a:ext cx="3724275" cy="528638"/>
            </a:xfrm>
            <a:prstGeom prst="parallelogram">
              <a:avLst>
                <a:gd name="adj" fmla="val 73387"/>
              </a:avLst>
            </a:prstGeom>
            <a:solidFill>
              <a:srgbClr val="1219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2051462" y="1852804"/>
            <a:ext cx="2277940" cy="2277940"/>
          </a:xfrm>
          <a:prstGeom prst="ellipse">
            <a:avLst/>
          </a:prstGeom>
          <a:gradFill>
            <a:gsLst>
              <a:gs pos="40000">
                <a:srgbClr val="B30660"/>
              </a:gs>
              <a:gs pos="100000">
                <a:srgbClr val="57015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717841" y="5091679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000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18" name="椭圆 1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6952845" y="4371161"/>
            <a:ext cx="2277940" cy="2277940"/>
          </a:xfrm>
          <a:prstGeom prst="ellipse">
            <a:avLst/>
          </a:prstGeom>
          <a:gradFill>
            <a:gsLst>
              <a:gs pos="40000">
                <a:srgbClr val="B30660"/>
              </a:gs>
              <a:gs pos="100000">
                <a:srgbClr val="57015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949252" y="1693148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0"/>
                </a:srgbClr>
              </a:gs>
              <a:gs pos="100000">
                <a:srgbClr val="B30660"/>
              </a:gs>
            </a:gsLst>
            <a:lin ang="16200000" scaled="1"/>
            <a:tileRect/>
          </a:gradFill>
        </p:grpSpPr>
        <p:sp>
          <p:nvSpPr>
            <p:cNvPr id="48" name="椭圆 47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3034031" y="2124011"/>
            <a:ext cx="619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 w="22225"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THANKS</a:t>
            </a:r>
            <a:endParaRPr kumimoji="0" lang="zh-CN" altLang="en-US" sz="8000" b="1" i="0" u="none" strike="noStrike" kern="1200" cap="none" spc="0" normalizeH="0" baseline="0" noProof="0" dirty="0">
              <a:ln w="22225"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989622" y="4693868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主讲：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LOUIE  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时间：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2022.</a:t>
            </a:r>
            <a:r>
              <a:rPr lang="en-US" altLang="zh-CN" sz="2000" kern="0" dirty="0">
                <a:solidFill>
                  <a:schemeClr val="bg1"/>
                </a:solidFill>
              </a:rPr>
              <a:t>06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9" name="图形 9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52341" y="239561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88252" y="2294448"/>
            <a:ext cx="2277940" cy="2277940"/>
            <a:chOff x="3615567" y="2290030"/>
            <a:chExt cx="2277940" cy="2277940"/>
          </a:xfrm>
        </p:grpSpPr>
        <p:sp>
          <p:nvSpPr>
            <p:cNvPr id="97" name="椭圆 96"/>
            <p:cNvSpPr/>
            <p:nvPr/>
          </p:nvSpPr>
          <p:spPr>
            <a:xfrm>
              <a:off x="3615567" y="2290030"/>
              <a:ext cx="2277940" cy="2277940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99071" y="2828835"/>
              <a:ext cx="15889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  <a:r>
                <a:rPr lang="en-US" altLang="zh-CN" sz="7200" dirty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385563" y="2598003"/>
            <a:ext cx="514285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如何做接口测试？（</a:t>
            </a:r>
            <a:r>
              <a:rPr lang="en-US" altLang="zh-CN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5w1h</a:t>
            </a:r>
            <a:r>
              <a:rPr lang="zh-CN" altLang="en-US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  <a:endParaRPr lang="zh-CN" altLang="en-US" sz="48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5W1H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Group 4553"/>
          <p:cNvGrpSpPr/>
          <p:nvPr/>
        </p:nvGrpSpPr>
        <p:grpSpPr>
          <a:xfrm>
            <a:off x="-1409824" y="274346"/>
            <a:ext cx="12861330" cy="4821693"/>
            <a:chOff x="8926732" y="12359492"/>
            <a:chExt cx="25722658" cy="9643385"/>
          </a:xfrm>
        </p:grpSpPr>
        <p:sp>
          <p:nvSpPr>
            <p:cNvPr id="6" name="Shape 4550"/>
            <p:cNvSpPr/>
            <p:nvPr/>
          </p:nvSpPr>
          <p:spPr>
            <a:xfrm rot="454920">
              <a:off x="8926732" y="13267901"/>
              <a:ext cx="23158279" cy="873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376" extrusionOk="0">
                  <a:moveTo>
                    <a:pt x="1952" y="2536"/>
                  </a:moveTo>
                  <a:cubicBezTo>
                    <a:pt x="4842" y="10140"/>
                    <a:pt x="9494" y="13624"/>
                    <a:pt x="13979" y="11543"/>
                  </a:cubicBezTo>
                  <a:cubicBezTo>
                    <a:pt x="17147" y="10073"/>
                    <a:pt x="19896" y="5902"/>
                    <a:pt x="21586" y="0"/>
                  </a:cubicBezTo>
                  <a:lnTo>
                    <a:pt x="21600" y="57"/>
                  </a:lnTo>
                  <a:cubicBezTo>
                    <a:pt x="18359" y="15106"/>
                    <a:pt x="9975" y="21600"/>
                    <a:pt x="2962" y="14493"/>
                  </a:cubicBezTo>
                  <a:cubicBezTo>
                    <a:pt x="1886" y="13404"/>
                    <a:pt x="889" y="11994"/>
                    <a:pt x="0" y="10306"/>
                  </a:cubicBezTo>
                  <a:lnTo>
                    <a:pt x="1952" y="2536"/>
                  </a:lnTo>
                  <a:close/>
                </a:path>
              </a:pathLst>
            </a:custGeom>
            <a:noFill/>
            <a:ln w="19050" cap="flat" cmpd="sng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/>
              </a:pPr>
              <a:endParaRPr sz="4265" dirty="0">
                <a:solidFill>
                  <a:srgbClr val="2B2B2B"/>
                </a:solidFill>
                <a:cs typeface="+mn-ea"/>
                <a:sym typeface="+mn-lt"/>
              </a:endParaRPr>
            </a:p>
          </p:txBody>
        </p:sp>
        <p:sp>
          <p:nvSpPr>
            <p:cNvPr id="7" name="Shape 4551"/>
            <p:cNvSpPr/>
            <p:nvPr/>
          </p:nvSpPr>
          <p:spPr>
            <a:xfrm rot="20993668">
              <a:off x="32238084" y="12359492"/>
              <a:ext cx="2411306" cy="241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258" extrusionOk="0">
                  <a:moveTo>
                    <a:pt x="5765" y="18592"/>
                  </a:moveTo>
                  <a:cubicBezTo>
                    <a:pt x="5942" y="18678"/>
                    <a:pt x="6028" y="18769"/>
                    <a:pt x="6206" y="18856"/>
                  </a:cubicBezTo>
                  <a:cubicBezTo>
                    <a:pt x="6028" y="19033"/>
                    <a:pt x="5852" y="19300"/>
                    <a:pt x="5674" y="19477"/>
                  </a:cubicBezTo>
                  <a:cubicBezTo>
                    <a:pt x="3638" y="21514"/>
                    <a:pt x="12" y="21246"/>
                    <a:pt x="12" y="21246"/>
                  </a:cubicBezTo>
                  <a:cubicBezTo>
                    <a:pt x="12" y="21246"/>
                    <a:pt x="-256" y="17619"/>
                    <a:pt x="1780" y="15583"/>
                  </a:cubicBezTo>
                  <a:cubicBezTo>
                    <a:pt x="1957" y="15406"/>
                    <a:pt x="2225" y="15229"/>
                    <a:pt x="2402" y="15051"/>
                  </a:cubicBezTo>
                  <a:cubicBezTo>
                    <a:pt x="2489" y="15229"/>
                    <a:pt x="2575" y="15315"/>
                    <a:pt x="2666" y="15492"/>
                  </a:cubicBezTo>
                  <a:cubicBezTo>
                    <a:pt x="1338" y="17173"/>
                    <a:pt x="1516" y="19741"/>
                    <a:pt x="1516" y="19741"/>
                  </a:cubicBezTo>
                  <a:cubicBezTo>
                    <a:pt x="1516" y="19741"/>
                    <a:pt x="4084" y="19919"/>
                    <a:pt x="5765" y="18592"/>
                  </a:cubicBezTo>
                  <a:cubicBezTo>
                    <a:pt x="5765" y="18592"/>
                    <a:pt x="5765" y="18592"/>
                    <a:pt x="5765" y="18592"/>
                  </a:cubicBezTo>
                  <a:close/>
                  <a:moveTo>
                    <a:pt x="15059" y="7966"/>
                  </a:moveTo>
                  <a:cubicBezTo>
                    <a:pt x="14086" y="7966"/>
                    <a:pt x="13291" y="7171"/>
                    <a:pt x="13291" y="6199"/>
                  </a:cubicBezTo>
                  <a:cubicBezTo>
                    <a:pt x="13291" y="5222"/>
                    <a:pt x="14086" y="4426"/>
                    <a:pt x="15059" y="4426"/>
                  </a:cubicBezTo>
                  <a:cubicBezTo>
                    <a:pt x="16036" y="4426"/>
                    <a:pt x="16831" y="5222"/>
                    <a:pt x="16831" y="6199"/>
                  </a:cubicBezTo>
                  <a:cubicBezTo>
                    <a:pt x="16831" y="7171"/>
                    <a:pt x="16036" y="7966"/>
                    <a:pt x="15059" y="7966"/>
                  </a:cubicBezTo>
                  <a:cubicBezTo>
                    <a:pt x="15059" y="7966"/>
                    <a:pt x="15059" y="7966"/>
                    <a:pt x="15059" y="7966"/>
                  </a:cubicBezTo>
                  <a:close/>
                  <a:moveTo>
                    <a:pt x="21258" y="0"/>
                  </a:moveTo>
                  <a:cubicBezTo>
                    <a:pt x="21258" y="0"/>
                    <a:pt x="18067" y="-86"/>
                    <a:pt x="14882" y="1504"/>
                  </a:cubicBezTo>
                  <a:cubicBezTo>
                    <a:pt x="13909" y="1949"/>
                    <a:pt x="12845" y="2658"/>
                    <a:pt x="11960" y="3540"/>
                  </a:cubicBezTo>
                  <a:cubicBezTo>
                    <a:pt x="10529" y="4975"/>
                    <a:pt x="8307" y="7608"/>
                    <a:pt x="6556" y="9739"/>
                  </a:cubicBezTo>
                  <a:lnTo>
                    <a:pt x="2666" y="9739"/>
                  </a:lnTo>
                  <a:lnTo>
                    <a:pt x="894" y="12393"/>
                  </a:lnTo>
                  <a:lnTo>
                    <a:pt x="3897" y="13204"/>
                  </a:lnTo>
                  <a:cubicBezTo>
                    <a:pt x="3906" y="13314"/>
                    <a:pt x="3937" y="13465"/>
                    <a:pt x="4019" y="13671"/>
                  </a:cubicBezTo>
                  <a:lnTo>
                    <a:pt x="3552" y="14697"/>
                  </a:lnTo>
                  <a:cubicBezTo>
                    <a:pt x="3552" y="14697"/>
                    <a:pt x="3375" y="15051"/>
                    <a:pt x="4702" y="16466"/>
                  </a:cubicBezTo>
                  <a:cubicBezTo>
                    <a:pt x="6119" y="17883"/>
                    <a:pt x="6561" y="17705"/>
                    <a:pt x="6561" y="17705"/>
                  </a:cubicBezTo>
                  <a:lnTo>
                    <a:pt x="7663" y="17204"/>
                  </a:lnTo>
                  <a:cubicBezTo>
                    <a:pt x="7827" y="17256"/>
                    <a:pt x="7948" y="17274"/>
                    <a:pt x="8030" y="17274"/>
                  </a:cubicBezTo>
                  <a:lnTo>
                    <a:pt x="8864" y="20360"/>
                  </a:lnTo>
                  <a:lnTo>
                    <a:pt x="11519" y="18592"/>
                  </a:lnTo>
                  <a:lnTo>
                    <a:pt x="11519" y="14580"/>
                  </a:lnTo>
                  <a:cubicBezTo>
                    <a:pt x="13663" y="12847"/>
                    <a:pt x="16295" y="10668"/>
                    <a:pt x="17717" y="9294"/>
                  </a:cubicBezTo>
                  <a:cubicBezTo>
                    <a:pt x="18603" y="8412"/>
                    <a:pt x="19308" y="7349"/>
                    <a:pt x="19840" y="6376"/>
                  </a:cubicBezTo>
                  <a:cubicBezTo>
                    <a:pt x="21344" y="3186"/>
                    <a:pt x="21258" y="0"/>
                    <a:pt x="21258" y="0"/>
                  </a:cubicBezTo>
                  <a:cubicBezTo>
                    <a:pt x="21258" y="0"/>
                    <a:pt x="21258" y="0"/>
                    <a:pt x="21258" y="0"/>
                  </a:cubicBezTo>
                  <a:close/>
                </a:path>
              </a:pathLst>
            </a:custGeom>
            <a:solidFill>
              <a:srgbClr val="E2087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9" name="Shape 4554"/>
          <p:cNvSpPr txBox="1"/>
          <p:nvPr/>
        </p:nvSpPr>
        <p:spPr>
          <a:xfrm>
            <a:off x="11781386" y="162566"/>
            <a:ext cx="308559" cy="123111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fld id="{86CB4B4D-7CA3-9044-876B-883B54F8677D}" type="slidenum">
              <a:rPr kumimoji="0" lang="en-US" altLang="zh-CN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fld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Group 4557"/>
          <p:cNvGrpSpPr/>
          <p:nvPr/>
        </p:nvGrpSpPr>
        <p:grpSpPr>
          <a:xfrm>
            <a:off x="1366811" y="2185783"/>
            <a:ext cx="1176200" cy="1176200"/>
            <a:chOff x="0" y="0"/>
            <a:chExt cx="2352398" cy="2352398"/>
          </a:xfrm>
        </p:grpSpPr>
        <p:sp>
          <p:nvSpPr>
            <p:cNvPr id="11" name="Shape 4555"/>
            <p:cNvSpPr/>
            <p:nvPr/>
          </p:nvSpPr>
          <p:spPr>
            <a:xfrm>
              <a:off x="0" y="0"/>
              <a:ext cx="2352399" cy="235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A25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</a:defRPr>
              </a:pPr>
              <a:endParaRPr kumimoji="0" sz="42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Shape 4556"/>
            <p:cNvSpPr/>
            <p:nvPr/>
          </p:nvSpPr>
          <p:spPr>
            <a:xfrm>
              <a:off x="547262" y="535122"/>
              <a:ext cx="1257875" cy="128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68" extrusionOk="0">
                  <a:moveTo>
                    <a:pt x="5572" y="8"/>
                  </a:moveTo>
                  <a:cubicBezTo>
                    <a:pt x="5171" y="48"/>
                    <a:pt x="4793" y="244"/>
                    <a:pt x="4517" y="580"/>
                  </a:cubicBezTo>
                  <a:lnTo>
                    <a:pt x="355" y="5652"/>
                  </a:lnTo>
                  <a:cubicBezTo>
                    <a:pt x="-195" y="6323"/>
                    <a:pt x="-95" y="7316"/>
                    <a:pt x="577" y="7865"/>
                  </a:cubicBezTo>
                  <a:cubicBezTo>
                    <a:pt x="577" y="7865"/>
                    <a:pt x="1372" y="8510"/>
                    <a:pt x="1372" y="8510"/>
                  </a:cubicBezTo>
                  <a:cubicBezTo>
                    <a:pt x="2045" y="9059"/>
                    <a:pt x="3042" y="8961"/>
                    <a:pt x="3592" y="8289"/>
                  </a:cubicBezTo>
                  <a:lnTo>
                    <a:pt x="7755" y="3217"/>
                  </a:lnTo>
                  <a:cubicBezTo>
                    <a:pt x="8305" y="2545"/>
                    <a:pt x="8206" y="1570"/>
                    <a:pt x="7533" y="1022"/>
                  </a:cubicBezTo>
                  <a:lnTo>
                    <a:pt x="6737" y="358"/>
                  </a:lnTo>
                  <a:cubicBezTo>
                    <a:pt x="6401" y="84"/>
                    <a:pt x="5973" y="-32"/>
                    <a:pt x="5572" y="8"/>
                  </a:cubicBezTo>
                  <a:close/>
                  <a:moveTo>
                    <a:pt x="14563" y="8"/>
                  </a:moveTo>
                  <a:cubicBezTo>
                    <a:pt x="14161" y="37"/>
                    <a:pt x="13774" y="215"/>
                    <a:pt x="13490" y="543"/>
                  </a:cubicBezTo>
                  <a:lnTo>
                    <a:pt x="12824" y="1336"/>
                  </a:lnTo>
                  <a:cubicBezTo>
                    <a:pt x="12256" y="1992"/>
                    <a:pt x="12313" y="2982"/>
                    <a:pt x="12972" y="3549"/>
                  </a:cubicBezTo>
                  <a:lnTo>
                    <a:pt x="17948" y="7828"/>
                  </a:lnTo>
                  <a:cubicBezTo>
                    <a:pt x="18607" y="8396"/>
                    <a:pt x="19600" y="8318"/>
                    <a:pt x="20168" y="7662"/>
                  </a:cubicBezTo>
                  <a:lnTo>
                    <a:pt x="20834" y="6887"/>
                  </a:lnTo>
                  <a:cubicBezTo>
                    <a:pt x="21405" y="6233"/>
                    <a:pt x="21344" y="5241"/>
                    <a:pt x="20686" y="4674"/>
                  </a:cubicBezTo>
                  <a:lnTo>
                    <a:pt x="15710" y="395"/>
                  </a:lnTo>
                  <a:cubicBezTo>
                    <a:pt x="15381" y="111"/>
                    <a:pt x="14965" y="-21"/>
                    <a:pt x="14563" y="8"/>
                  </a:cubicBezTo>
                  <a:close/>
                  <a:moveTo>
                    <a:pt x="12398" y="4176"/>
                  </a:moveTo>
                  <a:cubicBezTo>
                    <a:pt x="12157" y="4081"/>
                    <a:pt x="11866" y="4193"/>
                    <a:pt x="11769" y="4434"/>
                  </a:cubicBezTo>
                  <a:cubicBezTo>
                    <a:pt x="11766" y="4442"/>
                    <a:pt x="11475" y="5148"/>
                    <a:pt x="10789" y="5246"/>
                  </a:cubicBezTo>
                  <a:cubicBezTo>
                    <a:pt x="10634" y="5269"/>
                    <a:pt x="10432" y="5266"/>
                    <a:pt x="10197" y="5264"/>
                  </a:cubicBezTo>
                  <a:cubicBezTo>
                    <a:pt x="9161" y="5257"/>
                    <a:pt x="7431" y="5249"/>
                    <a:pt x="5960" y="7459"/>
                  </a:cubicBezTo>
                  <a:cubicBezTo>
                    <a:pt x="5368" y="8347"/>
                    <a:pt x="5158" y="8982"/>
                    <a:pt x="5294" y="9525"/>
                  </a:cubicBezTo>
                  <a:cubicBezTo>
                    <a:pt x="5396" y="9930"/>
                    <a:pt x="5662" y="10292"/>
                    <a:pt x="6164" y="10521"/>
                  </a:cubicBezTo>
                  <a:cubicBezTo>
                    <a:pt x="6690" y="10757"/>
                    <a:pt x="7775" y="10541"/>
                    <a:pt x="8883" y="8953"/>
                  </a:cubicBezTo>
                  <a:cubicBezTo>
                    <a:pt x="9655" y="9587"/>
                    <a:pt x="11336" y="10748"/>
                    <a:pt x="13083" y="10631"/>
                  </a:cubicBezTo>
                  <a:cubicBezTo>
                    <a:pt x="13988" y="10571"/>
                    <a:pt x="14770" y="10185"/>
                    <a:pt x="15432" y="9469"/>
                  </a:cubicBezTo>
                  <a:lnTo>
                    <a:pt x="18688" y="11978"/>
                  </a:lnTo>
                  <a:lnTo>
                    <a:pt x="17504" y="13361"/>
                  </a:lnTo>
                  <a:lnTo>
                    <a:pt x="17486" y="13361"/>
                  </a:lnTo>
                  <a:lnTo>
                    <a:pt x="14840" y="11166"/>
                  </a:lnTo>
                  <a:lnTo>
                    <a:pt x="14193" y="11941"/>
                  </a:lnTo>
                  <a:lnTo>
                    <a:pt x="16857" y="14154"/>
                  </a:lnTo>
                  <a:lnTo>
                    <a:pt x="15710" y="15500"/>
                  </a:lnTo>
                  <a:lnTo>
                    <a:pt x="11880" y="12180"/>
                  </a:lnTo>
                  <a:lnTo>
                    <a:pt x="11214" y="12937"/>
                  </a:lnTo>
                  <a:lnTo>
                    <a:pt x="15062" y="16275"/>
                  </a:lnTo>
                  <a:lnTo>
                    <a:pt x="13582" y="18027"/>
                  </a:lnTo>
                  <a:lnTo>
                    <a:pt x="4906" y="10926"/>
                  </a:lnTo>
                  <a:cubicBezTo>
                    <a:pt x="4890" y="10915"/>
                    <a:pt x="4884" y="10917"/>
                    <a:pt x="4869" y="10908"/>
                  </a:cubicBezTo>
                  <a:cubicBezTo>
                    <a:pt x="4864" y="10902"/>
                    <a:pt x="4856" y="10895"/>
                    <a:pt x="4850" y="10889"/>
                  </a:cubicBezTo>
                  <a:cubicBezTo>
                    <a:pt x="4643" y="10711"/>
                    <a:pt x="4328" y="10738"/>
                    <a:pt x="4147" y="10945"/>
                  </a:cubicBezTo>
                  <a:lnTo>
                    <a:pt x="725" y="14910"/>
                  </a:lnTo>
                  <a:cubicBezTo>
                    <a:pt x="546" y="15117"/>
                    <a:pt x="556" y="15413"/>
                    <a:pt x="762" y="15592"/>
                  </a:cubicBezTo>
                  <a:lnTo>
                    <a:pt x="7459" y="21439"/>
                  </a:lnTo>
                  <a:cubicBezTo>
                    <a:pt x="7552" y="21520"/>
                    <a:pt x="7676" y="21568"/>
                    <a:pt x="7792" y="21568"/>
                  </a:cubicBezTo>
                  <a:cubicBezTo>
                    <a:pt x="7928" y="21568"/>
                    <a:pt x="8064" y="21509"/>
                    <a:pt x="8162" y="21402"/>
                  </a:cubicBezTo>
                  <a:lnTo>
                    <a:pt x="11085" y="18193"/>
                  </a:lnTo>
                  <a:cubicBezTo>
                    <a:pt x="11099" y="18180"/>
                    <a:pt x="11111" y="18151"/>
                    <a:pt x="11122" y="18138"/>
                  </a:cubicBezTo>
                  <a:lnTo>
                    <a:pt x="11418" y="17806"/>
                  </a:lnTo>
                  <a:lnTo>
                    <a:pt x="13194" y="19263"/>
                  </a:lnTo>
                  <a:cubicBezTo>
                    <a:pt x="13403" y="19438"/>
                    <a:pt x="13721" y="19417"/>
                    <a:pt x="13897" y="19207"/>
                  </a:cubicBezTo>
                  <a:lnTo>
                    <a:pt x="19835" y="12144"/>
                  </a:lnTo>
                  <a:cubicBezTo>
                    <a:pt x="19923" y="12040"/>
                    <a:pt x="19961" y="11909"/>
                    <a:pt x="19946" y="11775"/>
                  </a:cubicBezTo>
                  <a:cubicBezTo>
                    <a:pt x="19931" y="11640"/>
                    <a:pt x="19869" y="11524"/>
                    <a:pt x="19761" y="11443"/>
                  </a:cubicBezTo>
                  <a:lnTo>
                    <a:pt x="15876" y="8473"/>
                  </a:lnTo>
                  <a:cubicBezTo>
                    <a:pt x="15445" y="8216"/>
                    <a:pt x="15248" y="8311"/>
                    <a:pt x="14951" y="8584"/>
                  </a:cubicBezTo>
                  <a:cubicBezTo>
                    <a:pt x="14405" y="9284"/>
                    <a:pt x="13766" y="9639"/>
                    <a:pt x="13009" y="9691"/>
                  </a:cubicBezTo>
                  <a:cubicBezTo>
                    <a:pt x="11105" y="9818"/>
                    <a:pt x="9125" y="7903"/>
                    <a:pt x="9105" y="7883"/>
                  </a:cubicBezTo>
                  <a:cubicBezTo>
                    <a:pt x="9002" y="7781"/>
                    <a:pt x="8845" y="7734"/>
                    <a:pt x="8698" y="7754"/>
                  </a:cubicBezTo>
                  <a:cubicBezTo>
                    <a:pt x="8553" y="7776"/>
                    <a:pt x="8437" y="7866"/>
                    <a:pt x="8365" y="7994"/>
                  </a:cubicBezTo>
                  <a:cubicBezTo>
                    <a:pt x="7644" y="9283"/>
                    <a:pt x="6759" y="9800"/>
                    <a:pt x="6497" y="9617"/>
                  </a:cubicBezTo>
                  <a:cubicBezTo>
                    <a:pt x="6282" y="9478"/>
                    <a:pt x="6236" y="9357"/>
                    <a:pt x="6219" y="9285"/>
                  </a:cubicBezTo>
                  <a:cubicBezTo>
                    <a:pt x="6174" y="9111"/>
                    <a:pt x="6221" y="8750"/>
                    <a:pt x="6737" y="7975"/>
                  </a:cubicBezTo>
                  <a:cubicBezTo>
                    <a:pt x="7926" y="6189"/>
                    <a:pt x="9173" y="6197"/>
                    <a:pt x="10178" y="6205"/>
                  </a:cubicBezTo>
                  <a:cubicBezTo>
                    <a:pt x="10443" y="6207"/>
                    <a:pt x="10709" y="6220"/>
                    <a:pt x="10937" y="6186"/>
                  </a:cubicBezTo>
                  <a:cubicBezTo>
                    <a:pt x="12169" y="6008"/>
                    <a:pt x="12637" y="4835"/>
                    <a:pt x="12657" y="4785"/>
                  </a:cubicBezTo>
                  <a:cubicBezTo>
                    <a:pt x="12753" y="4544"/>
                    <a:pt x="12641" y="4271"/>
                    <a:pt x="12398" y="4176"/>
                  </a:cubicBezTo>
                  <a:close/>
                  <a:moveTo>
                    <a:pt x="4647" y="11922"/>
                  </a:moveTo>
                  <a:lnTo>
                    <a:pt x="10715" y="16957"/>
                  </a:lnTo>
                  <a:cubicBezTo>
                    <a:pt x="10715" y="16957"/>
                    <a:pt x="7699" y="20332"/>
                    <a:pt x="7699" y="20332"/>
                  </a:cubicBezTo>
                  <a:lnTo>
                    <a:pt x="6349" y="19115"/>
                  </a:lnTo>
                  <a:lnTo>
                    <a:pt x="8643" y="16533"/>
                  </a:lnTo>
                  <a:lnTo>
                    <a:pt x="7903" y="15851"/>
                  </a:lnTo>
                  <a:lnTo>
                    <a:pt x="5609" y="18414"/>
                  </a:lnTo>
                  <a:lnTo>
                    <a:pt x="4258" y="17215"/>
                  </a:lnTo>
                  <a:lnTo>
                    <a:pt x="6460" y="14781"/>
                  </a:lnTo>
                  <a:lnTo>
                    <a:pt x="5720" y="14099"/>
                  </a:lnTo>
                  <a:lnTo>
                    <a:pt x="3537" y="16570"/>
                  </a:lnTo>
                  <a:lnTo>
                    <a:pt x="1742" y="15076"/>
                  </a:lnTo>
                  <a:lnTo>
                    <a:pt x="4647" y="119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Group 4560"/>
          <p:cNvGrpSpPr/>
          <p:nvPr/>
        </p:nvGrpSpPr>
        <p:grpSpPr>
          <a:xfrm>
            <a:off x="5384409" y="4144104"/>
            <a:ext cx="1176200" cy="1176200"/>
            <a:chOff x="0" y="0"/>
            <a:chExt cx="2352398" cy="2352398"/>
          </a:xfrm>
        </p:grpSpPr>
        <p:sp>
          <p:nvSpPr>
            <p:cNvPr id="14" name="Shape 4558"/>
            <p:cNvSpPr/>
            <p:nvPr/>
          </p:nvSpPr>
          <p:spPr>
            <a:xfrm>
              <a:off x="0" y="0"/>
              <a:ext cx="2352399" cy="235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A25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</a:defRPr>
              </a:pPr>
              <a:endParaRPr kumimoji="0" sz="42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Shape 4559"/>
            <p:cNvSpPr/>
            <p:nvPr/>
          </p:nvSpPr>
          <p:spPr>
            <a:xfrm>
              <a:off x="474166" y="762391"/>
              <a:ext cx="1404066" cy="907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2318" y="0"/>
                  </a:moveTo>
                  <a:cubicBezTo>
                    <a:pt x="2073" y="0"/>
                    <a:pt x="1871" y="314"/>
                    <a:pt x="1871" y="693"/>
                  </a:cubicBezTo>
                  <a:lnTo>
                    <a:pt x="1871" y="16780"/>
                  </a:lnTo>
                  <a:cubicBezTo>
                    <a:pt x="1871" y="17157"/>
                    <a:pt x="2073" y="17473"/>
                    <a:pt x="2318" y="17473"/>
                  </a:cubicBezTo>
                  <a:lnTo>
                    <a:pt x="19236" y="17473"/>
                  </a:lnTo>
                  <a:cubicBezTo>
                    <a:pt x="19481" y="17473"/>
                    <a:pt x="19684" y="17157"/>
                    <a:pt x="19684" y="16780"/>
                  </a:cubicBezTo>
                  <a:lnTo>
                    <a:pt x="19684" y="693"/>
                  </a:lnTo>
                  <a:cubicBezTo>
                    <a:pt x="19684" y="314"/>
                    <a:pt x="19481" y="0"/>
                    <a:pt x="19236" y="0"/>
                  </a:cubicBezTo>
                  <a:lnTo>
                    <a:pt x="2318" y="0"/>
                  </a:lnTo>
                  <a:close/>
                  <a:moveTo>
                    <a:pt x="3428" y="2410"/>
                  </a:moveTo>
                  <a:lnTo>
                    <a:pt x="18127" y="2410"/>
                  </a:lnTo>
                  <a:lnTo>
                    <a:pt x="18127" y="15063"/>
                  </a:lnTo>
                  <a:lnTo>
                    <a:pt x="3428" y="15063"/>
                  </a:lnTo>
                  <a:cubicBezTo>
                    <a:pt x="3428" y="15063"/>
                    <a:pt x="3428" y="2410"/>
                    <a:pt x="3428" y="2410"/>
                  </a:cubicBezTo>
                  <a:close/>
                  <a:moveTo>
                    <a:pt x="118" y="18316"/>
                  </a:moveTo>
                  <a:cubicBezTo>
                    <a:pt x="87" y="18316"/>
                    <a:pt x="41" y="18340"/>
                    <a:pt x="21" y="18377"/>
                  </a:cubicBezTo>
                  <a:cubicBezTo>
                    <a:pt x="-1" y="18415"/>
                    <a:pt x="-3" y="18449"/>
                    <a:pt x="2" y="18497"/>
                  </a:cubicBezTo>
                  <a:cubicBezTo>
                    <a:pt x="5" y="18528"/>
                    <a:pt x="323" y="21600"/>
                    <a:pt x="2824" y="21600"/>
                  </a:cubicBezTo>
                  <a:lnTo>
                    <a:pt x="18769" y="21600"/>
                  </a:lnTo>
                  <a:cubicBezTo>
                    <a:pt x="21272" y="21600"/>
                    <a:pt x="21589" y="18528"/>
                    <a:pt x="21592" y="18497"/>
                  </a:cubicBezTo>
                  <a:cubicBezTo>
                    <a:pt x="21597" y="18449"/>
                    <a:pt x="21593" y="18415"/>
                    <a:pt x="21573" y="18377"/>
                  </a:cubicBezTo>
                  <a:cubicBezTo>
                    <a:pt x="21552" y="18340"/>
                    <a:pt x="21508" y="18316"/>
                    <a:pt x="21475" y="18316"/>
                  </a:cubicBezTo>
                  <a:lnTo>
                    <a:pt x="118" y="18316"/>
                  </a:lnTo>
                  <a:close/>
                  <a:moveTo>
                    <a:pt x="9191" y="19401"/>
                  </a:moveTo>
                  <a:lnTo>
                    <a:pt x="12403" y="19401"/>
                  </a:lnTo>
                  <a:cubicBezTo>
                    <a:pt x="12403" y="19401"/>
                    <a:pt x="12403" y="20546"/>
                    <a:pt x="12403" y="20546"/>
                  </a:cubicBezTo>
                  <a:lnTo>
                    <a:pt x="9191" y="20546"/>
                  </a:lnTo>
                  <a:lnTo>
                    <a:pt x="9191" y="194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Group 4563"/>
          <p:cNvGrpSpPr/>
          <p:nvPr/>
        </p:nvGrpSpPr>
        <p:grpSpPr>
          <a:xfrm>
            <a:off x="4173111" y="3224056"/>
            <a:ext cx="1176200" cy="1176200"/>
            <a:chOff x="0" y="0"/>
            <a:chExt cx="2352398" cy="2352398"/>
          </a:xfrm>
        </p:grpSpPr>
        <p:sp>
          <p:nvSpPr>
            <p:cNvPr id="17" name="Shape 4561"/>
            <p:cNvSpPr/>
            <p:nvPr/>
          </p:nvSpPr>
          <p:spPr>
            <a:xfrm>
              <a:off x="0" y="0"/>
              <a:ext cx="2352399" cy="235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208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</a:defRPr>
              </a:pPr>
              <a:endParaRPr kumimoji="0" sz="42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Shape 4562"/>
            <p:cNvSpPr/>
            <p:nvPr/>
          </p:nvSpPr>
          <p:spPr>
            <a:xfrm>
              <a:off x="680694" y="523473"/>
              <a:ext cx="1048325" cy="125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6852" y="0"/>
                  </a:moveTo>
                  <a:cubicBezTo>
                    <a:pt x="6254" y="0"/>
                    <a:pt x="5764" y="393"/>
                    <a:pt x="5764" y="898"/>
                  </a:cubicBezTo>
                  <a:lnTo>
                    <a:pt x="5764" y="2029"/>
                  </a:lnTo>
                  <a:cubicBezTo>
                    <a:pt x="5764" y="2533"/>
                    <a:pt x="6254" y="2946"/>
                    <a:pt x="6852" y="2946"/>
                  </a:cubicBezTo>
                  <a:lnTo>
                    <a:pt x="8056" y="2946"/>
                  </a:lnTo>
                  <a:lnTo>
                    <a:pt x="8056" y="4020"/>
                  </a:lnTo>
                  <a:cubicBezTo>
                    <a:pt x="3428" y="4975"/>
                    <a:pt x="0" y="8491"/>
                    <a:pt x="0" y="12683"/>
                  </a:cubicBezTo>
                  <a:cubicBezTo>
                    <a:pt x="0" y="17606"/>
                    <a:pt x="4740" y="21600"/>
                    <a:pt x="10579" y="21600"/>
                  </a:cubicBezTo>
                  <a:cubicBezTo>
                    <a:pt x="16420" y="21600"/>
                    <a:pt x="21182" y="17606"/>
                    <a:pt x="21182" y="12683"/>
                  </a:cubicBezTo>
                  <a:cubicBezTo>
                    <a:pt x="21182" y="10738"/>
                    <a:pt x="20426" y="8942"/>
                    <a:pt x="19168" y="7473"/>
                  </a:cubicBezTo>
                  <a:cubicBezTo>
                    <a:pt x="19168" y="7473"/>
                    <a:pt x="20765" y="6107"/>
                    <a:pt x="20765" y="6107"/>
                  </a:cubicBezTo>
                  <a:cubicBezTo>
                    <a:pt x="21600" y="5402"/>
                    <a:pt x="21600" y="4255"/>
                    <a:pt x="20765" y="3551"/>
                  </a:cubicBezTo>
                  <a:cubicBezTo>
                    <a:pt x="19928" y="2847"/>
                    <a:pt x="18591" y="2847"/>
                    <a:pt x="17756" y="3551"/>
                  </a:cubicBezTo>
                  <a:lnTo>
                    <a:pt x="15996" y="5015"/>
                  </a:lnTo>
                  <a:cubicBezTo>
                    <a:pt x="15135" y="4580"/>
                    <a:pt x="14193" y="4254"/>
                    <a:pt x="13195" y="4039"/>
                  </a:cubicBezTo>
                  <a:lnTo>
                    <a:pt x="13195" y="2946"/>
                  </a:lnTo>
                  <a:lnTo>
                    <a:pt x="14306" y="2946"/>
                  </a:lnTo>
                  <a:cubicBezTo>
                    <a:pt x="14905" y="2946"/>
                    <a:pt x="15394" y="2533"/>
                    <a:pt x="15394" y="2029"/>
                  </a:cubicBezTo>
                  <a:lnTo>
                    <a:pt x="15394" y="898"/>
                  </a:lnTo>
                  <a:cubicBezTo>
                    <a:pt x="15394" y="393"/>
                    <a:pt x="14905" y="0"/>
                    <a:pt x="14306" y="0"/>
                  </a:cubicBezTo>
                  <a:lnTo>
                    <a:pt x="6852" y="0"/>
                  </a:lnTo>
                  <a:close/>
                  <a:moveTo>
                    <a:pt x="10579" y="5912"/>
                  </a:moveTo>
                  <a:cubicBezTo>
                    <a:pt x="15004" y="5912"/>
                    <a:pt x="18612" y="8953"/>
                    <a:pt x="18612" y="12683"/>
                  </a:cubicBezTo>
                  <a:cubicBezTo>
                    <a:pt x="18612" y="16412"/>
                    <a:pt x="15004" y="19434"/>
                    <a:pt x="10579" y="19434"/>
                  </a:cubicBezTo>
                  <a:cubicBezTo>
                    <a:pt x="6156" y="19434"/>
                    <a:pt x="2546" y="16412"/>
                    <a:pt x="2546" y="12683"/>
                  </a:cubicBezTo>
                  <a:cubicBezTo>
                    <a:pt x="2546" y="8953"/>
                    <a:pt x="6156" y="5912"/>
                    <a:pt x="10579" y="5912"/>
                  </a:cubicBezTo>
                  <a:close/>
                  <a:moveTo>
                    <a:pt x="10163" y="7493"/>
                  </a:moveTo>
                  <a:cubicBezTo>
                    <a:pt x="9454" y="7493"/>
                    <a:pt x="8889" y="7968"/>
                    <a:pt x="8889" y="8566"/>
                  </a:cubicBezTo>
                  <a:lnTo>
                    <a:pt x="8889" y="12917"/>
                  </a:lnTo>
                  <a:cubicBezTo>
                    <a:pt x="8889" y="13515"/>
                    <a:pt x="9454" y="13990"/>
                    <a:pt x="10163" y="13990"/>
                  </a:cubicBezTo>
                  <a:cubicBezTo>
                    <a:pt x="10872" y="13990"/>
                    <a:pt x="11459" y="13515"/>
                    <a:pt x="11459" y="12917"/>
                  </a:cubicBezTo>
                  <a:lnTo>
                    <a:pt x="11459" y="8566"/>
                  </a:lnTo>
                  <a:cubicBezTo>
                    <a:pt x="11459" y="7968"/>
                    <a:pt x="10872" y="7493"/>
                    <a:pt x="10163" y="74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Shape 4564"/>
          <p:cNvSpPr/>
          <p:nvPr/>
        </p:nvSpPr>
        <p:spPr>
          <a:xfrm rot="10594">
            <a:off x="5301432" y="5225297"/>
            <a:ext cx="2967023" cy="97676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lvl="0" hangingPunct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cs typeface="+mn-ea"/>
                <a:sym typeface="+mn-lt"/>
              </a:rPr>
              <a:t>When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什么时候介入接口测试？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Shape 4565"/>
          <p:cNvSpPr/>
          <p:nvPr/>
        </p:nvSpPr>
        <p:spPr>
          <a:xfrm rot="10594">
            <a:off x="2642092" y="2358446"/>
            <a:ext cx="3042285" cy="109965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hangingPunct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cs typeface="+mn-ea"/>
                <a:sym typeface="+mn-lt"/>
              </a:rPr>
              <a:t>What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algn="ctr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测试接口包括哪些？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Shape 4566"/>
          <p:cNvSpPr/>
          <p:nvPr/>
        </p:nvSpPr>
        <p:spPr>
          <a:xfrm rot="10594">
            <a:off x="6103338" y="1959433"/>
            <a:ext cx="2372446" cy="96582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r" hangingPunct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cs typeface="+mn-ea"/>
                <a:sym typeface="+mn-lt"/>
              </a:rPr>
              <a:t>Where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algn="r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在什么环境做接口测试？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Shape 4567"/>
          <p:cNvSpPr/>
          <p:nvPr/>
        </p:nvSpPr>
        <p:spPr>
          <a:xfrm rot="10594">
            <a:off x="410290" y="3097179"/>
            <a:ext cx="2742124" cy="1078251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lvl="0" hangingPunct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cs typeface="+mn-ea"/>
                <a:sym typeface="+mn-lt"/>
              </a:rPr>
              <a:t>Why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为什么要进行接口测试？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3" name="Group 4570"/>
          <p:cNvGrpSpPr/>
          <p:nvPr/>
        </p:nvGrpSpPr>
        <p:grpSpPr>
          <a:xfrm>
            <a:off x="7605084" y="3074936"/>
            <a:ext cx="988512" cy="988512"/>
            <a:chOff x="0" y="0"/>
            <a:chExt cx="1977022" cy="1977022"/>
          </a:xfrm>
        </p:grpSpPr>
        <p:sp>
          <p:nvSpPr>
            <p:cNvPr id="24" name="Shape 4568"/>
            <p:cNvSpPr/>
            <p:nvPr/>
          </p:nvSpPr>
          <p:spPr>
            <a:xfrm>
              <a:off x="0" y="0"/>
              <a:ext cx="1977023" cy="197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208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</a:defRPr>
              </a:pPr>
              <a:endParaRPr kumimoji="0" sz="42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Shape 4569"/>
            <p:cNvSpPr/>
            <p:nvPr/>
          </p:nvSpPr>
          <p:spPr>
            <a:xfrm>
              <a:off x="460967" y="560037"/>
              <a:ext cx="1055087" cy="85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8" y="0"/>
                  </a:moveTo>
                  <a:cubicBezTo>
                    <a:pt x="915" y="0"/>
                    <a:pt x="0" y="1128"/>
                    <a:pt x="0" y="2497"/>
                  </a:cubicBezTo>
                  <a:lnTo>
                    <a:pt x="0" y="11637"/>
                  </a:lnTo>
                  <a:cubicBezTo>
                    <a:pt x="0" y="13012"/>
                    <a:pt x="915" y="14134"/>
                    <a:pt x="2028" y="14134"/>
                  </a:cubicBezTo>
                  <a:lnTo>
                    <a:pt x="2028" y="16606"/>
                  </a:lnTo>
                  <a:cubicBezTo>
                    <a:pt x="2028" y="17982"/>
                    <a:pt x="2939" y="19103"/>
                    <a:pt x="4056" y="19103"/>
                  </a:cubicBezTo>
                  <a:lnTo>
                    <a:pt x="4827" y="19103"/>
                  </a:lnTo>
                  <a:cubicBezTo>
                    <a:pt x="5127" y="20535"/>
                    <a:pt x="6168" y="21600"/>
                    <a:pt x="7423" y="21600"/>
                  </a:cubicBezTo>
                  <a:cubicBezTo>
                    <a:pt x="8675" y="21600"/>
                    <a:pt x="9716" y="20535"/>
                    <a:pt x="10019" y="19103"/>
                  </a:cubicBezTo>
                  <a:lnTo>
                    <a:pt x="13589" y="19103"/>
                  </a:lnTo>
                  <a:cubicBezTo>
                    <a:pt x="13889" y="20535"/>
                    <a:pt x="14930" y="21600"/>
                    <a:pt x="16185" y="21600"/>
                  </a:cubicBezTo>
                  <a:cubicBezTo>
                    <a:pt x="17437" y="21600"/>
                    <a:pt x="18498" y="20535"/>
                    <a:pt x="18801" y="19103"/>
                  </a:cubicBezTo>
                  <a:lnTo>
                    <a:pt x="19572" y="19103"/>
                  </a:lnTo>
                  <a:cubicBezTo>
                    <a:pt x="20689" y="19103"/>
                    <a:pt x="21600" y="17982"/>
                    <a:pt x="21600" y="16606"/>
                  </a:cubicBezTo>
                  <a:lnTo>
                    <a:pt x="21600" y="11637"/>
                  </a:lnTo>
                  <a:cubicBezTo>
                    <a:pt x="21600" y="11146"/>
                    <a:pt x="21479" y="10652"/>
                    <a:pt x="21255" y="10238"/>
                  </a:cubicBezTo>
                  <a:lnTo>
                    <a:pt x="18558" y="5269"/>
                  </a:lnTo>
                  <a:cubicBezTo>
                    <a:pt x="18182" y="4571"/>
                    <a:pt x="17553" y="4145"/>
                    <a:pt x="16874" y="4145"/>
                  </a:cubicBezTo>
                  <a:lnTo>
                    <a:pt x="14177" y="4145"/>
                  </a:lnTo>
                  <a:lnTo>
                    <a:pt x="14177" y="2497"/>
                  </a:lnTo>
                  <a:cubicBezTo>
                    <a:pt x="14177" y="1128"/>
                    <a:pt x="13266" y="0"/>
                    <a:pt x="12149" y="0"/>
                  </a:cubicBezTo>
                  <a:lnTo>
                    <a:pt x="2028" y="0"/>
                  </a:lnTo>
                  <a:close/>
                  <a:moveTo>
                    <a:pt x="2028" y="1673"/>
                  </a:moveTo>
                  <a:lnTo>
                    <a:pt x="12149" y="1673"/>
                  </a:lnTo>
                  <a:cubicBezTo>
                    <a:pt x="12525" y="1673"/>
                    <a:pt x="12818" y="2040"/>
                    <a:pt x="12818" y="2497"/>
                  </a:cubicBezTo>
                  <a:lnTo>
                    <a:pt x="12818" y="11637"/>
                  </a:lnTo>
                  <a:cubicBezTo>
                    <a:pt x="12818" y="12096"/>
                    <a:pt x="12525" y="12461"/>
                    <a:pt x="12149" y="12461"/>
                  </a:cubicBezTo>
                  <a:cubicBezTo>
                    <a:pt x="12149" y="12461"/>
                    <a:pt x="2028" y="12461"/>
                    <a:pt x="2028" y="12461"/>
                  </a:cubicBezTo>
                  <a:cubicBezTo>
                    <a:pt x="1655" y="12461"/>
                    <a:pt x="1359" y="12096"/>
                    <a:pt x="1359" y="11637"/>
                  </a:cubicBezTo>
                  <a:lnTo>
                    <a:pt x="1359" y="2497"/>
                  </a:lnTo>
                  <a:cubicBezTo>
                    <a:pt x="1359" y="2040"/>
                    <a:pt x="1655" y="1673"/>
                    <a:pt x="2028" y="1673"/>
                  </a:cubicBezTo>
                  <a:close/>
                  <a:moveTo>
                    <a:pt x="14177" y="5818"/>
                  </a:moveTo>
                  <a:lnTo>
                    <a:pt x="16874" y="5818"/>
                  </a:lnTo>
                  <a:cubicBezTo>
                    <a:pt x="17099" y="5818"/>
                    <a:pt x="17297" y="5963"/>
                    <a:pt x="17422" y="6193"/>
                  </a:cubicBezTo>
                  <a:lnTo>
                    <a:pt x="20140" y="11162"/>
                  </a:lnTo>
                  <a:cubicBezTo>
                    <a:pt x="20212" y="11296"/>
                    <a:pt x="20241" y="11473"/>
                    <a:pt x="20241" y="11637"/>
                  </a:cubicBezTo>
                  <a:cubicBezTo>
                    <a:pt x="20241" y="11637"/>
                    <a:pt x="20241" y="16606"/>
                    <a:pt x="20241" y="16606"/>
                  </a:cubicBezTo>
                  <a:cubicBezTo>
                    <a:pt x="20241" y="17064"/>
                    <a:pt x="19945" y="17455"/>
                    <a:pt x="19572" y="17455"/>
                  </a:cubicBezTo>
                  <a:lnTo>
                    <a:pt x="18801" y="17455"/>
                  </a:lnTo>
                  <a:cubicBezTo>
                    <a:pt x="18501" y="16024"/>
                    <a:pt x="17441" y="14958"/>
                    <a:pt x="16185" y="14958"/>
                  </a:cubicBezTo>
                  <a:cubicBezTo>
                    <a:pt x="14930" y="14958"/>
                    <a:pt x="13889" y="16024"/>
                    <a:pt x="13589" y="17455"/>
                  </a:cubicBezTo>
                  <a:lnTo>
                    <a:pt x="10019" y="17455"/>
                  </a:lnTo>
                  <a:cubicBezTo>
                    <a:pt x="9719" y="16024"/>
                    <a:pt x="8679" y="14958"/>
                    <a:pt x="7423" y="14958"/>
                  </a:cubicBezTo>
                  <a:cubicBezTo>
                    <a:pt x="6168" y="14958"/>
                    <a:pt x="5127" y="16024"/>
                    <a:pt x="4827" y="17455"/>
                  </a:cubicBezTo>
                  <a:lnTo>
                    <a:pt x="4056" y="17455"/>
                  </a:lnTo>
                  <a:cubicBezTo>
                    <a:pt x="3684" y="17455"/>
                    <a:pt x="3367" y="17064"/>
                    <a:pt x="3367" y="16606"/>
                  </a:cubicBezTo>
                  <a:lnTo>
                    <a:pt x="3367" y="14134"/>
                  </a:lnTo>
                  <a:lnTo>
                    <a:pt x="12149" y="14134"/>
                  </a:lnTo>
                  <a:cubicBezTo>
                    <a:pt x="13266" y="14134"/>
                    <a:pt x="14177" y="13012"/>
                    <a:pt x="14177" y="11637"/>
                  </a:cubicBezTo>
                  <a:lnTo>
                    <a:pt x="14177" y="5818"/>
                  </a:lnTo>
                  <a:close/>
                  <a:moveTo>
                    <a:pt x="15597" y="6393"/>
                  </a:moveTo>
                  <a:cubicBezTo>
                    <a:pt x="15225" y="6393"/>
                    <a:pt x="14927" y="6758"/>
                    <a:pt x="14927" y="7217"/>
                  </a:cubicBezTo>
                  <a:lnTo>
                    <a:pt x="14927" y="12211"/>
                  </a:lnTo>
                  <a:cubicBezTo>
                    <a:pt x="14927" y="12668"/>
                    <a:pt x="15225" y="13035"/>
                    <a:pt x="15597" y="13035"/>
                  </a:cubicBezTo>
                  <a:lnTo>
                    <a:pt x="18294" y="13035"/>
                  </a:lnTo>
                  <a:cubicBezTo>
                    <a:pt x="18667" y="13035"/>
                    <a:pt x="18963" y="12668"/>
                    <a:pt x="18963" y="12211"/>
                  </a:cubicBezTo>
                  <a:lnTo>
                    <a:pt x="18963" y="10962"/>
                  </a:lnTo>
                  <a:cubicBezTo>
                    <a:pt x="18963" y="10795"/>
                    <a:pt x="18935" y="10651"/>
                    <a:pt x="18862" y="10513"/>
                  </a:cubicBezTo>
                  <a:cubicBezTo>
                    <a:pt x="18862" y="10513"/>
                    <a:pt x="16834" y="6767"/>
                    <a:pt x="16834" y="6767"/>
                  </a:cubicBezTo>
                  <a:cubicBezTo>
                    <a:pt x="16708" y="6535"/>
                    <a:pt x="16493" y="6393"/>
                    <a:pt x="16266" y="6393"/>
                  </a:cubicBezTo>
                  <a:lnTo>
                    <a:pt x="15597" y="6393"/>
                  </a:lnTo>
                  <a:close/>
                  <a:moveTo>
                    <a:pt x="15597" y="7217"/>
                  </a:moveTo>
                  <a:lnTo>
                    <a:pt x="16266" y="7217"/>
                  </a:lnTo>
                  <a:lnTo>
                    <a:pt x="18294" y="10962"/>
                  </a:lnTo>
                  <a:cubicBezTo>
                    <a:pt x="18294" y="10962"/>
                    <a:pt x="18294" y="12211"/>
                    <a:pt x="18294" y="12211"/>
                  </a:cubicBezTo>
                  <a:lnTo>
                    <a:pt x="15597" y="12211"/>
                  </a:lnTo>
                  <a:lnTo>
                    <a:pt x="15597" y="7217"/>
                  </a:lnTo>
                  <a:close/>
                  <a:moveTo>
                    <a:pt x="7423" y="16606"/>
                  </a:moveTo>
                  <a:cubicBezTo>
                    <a:pt x="8168" y="16606"/>
                    <a:pt x="8782" y="17363"/>
                    <a:pt x="8782" y="18279"/>
                  </a:cubicBezTo>
                  <a:cubicBezTo>
                    <a:pt x="8782" y="19196"/>
                    <a:pt x="8168" y="19952"/>
                    <a:pt x="7423" y="19952"/>
                  </a:cubicBezTo>
                  <a:cubicBezTo>
                    <a:pt x="6679" y="19952"/>
                    <a:pt x="6064" y="19196"/>
                    <a:pt x="6064" y="18279"/>
                  </a:cubicBezTo>
                  <a:cubicBezTo>
                    <a:pt x="6064" y="17363"/>
                    <a:pt x="6679" y="16606"/>
                    <a:pt x="7423" y="16606"/>
                  </a:cubicBezTo>
                  <a:close/>
                  <a:moveTo>
                    <a:pt x="16185" y="16606"/>
                  </a:moveTo>
                  <a:cubicBezTo>
                    <a:pt x="16930" y="16606"/>
                    <a:pt x="17544" y="17363"/>
                    <a:pt x="17544" y="18279"/>
                  </a:cubicBezTo>
                  <a:cubicBezTo>
                    <a:pt x="17544" y="19196"/>
                    <a:pt x="16930" y="19952"/>
                    <a:pt x="16185" y="19952"/>
                  </a:cubicBezTo>
                  <a:cubicBezTo>
                    <a:pt x="15441" y="19952"/>
                    <a:pt x="14846" y="19196"/>
                    <a:pt x="14846" y="18279"/>
                  </a:cubicBezTo>
                  <a:cubicBezTo>
                    <a:pt x="14846" y="17363"/>
                    <a:pt x="15441" y="16606"/>
                    <a:pt x="16185" y="166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6" name="Shape 4571"/>
          <p:cNvSpPr/>
          <p:nvPr/>
        </p:nvSpPr>
        <p:spPr>
          <a:xfrm rot="10594">
            <a:off x="8483765" y="3735899"/>
            <a:ext cx="2797714" cy="96683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lvl="0" hangingPunct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cs typeface="+mn-ea"/>
                <a:sym typeface="+mn-lt"/>
              </a:rPr>
              <a:t>Who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做接口测试的是什么人员？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1" name="Group 4578"/>
          <p:cNvGrpSpPr/>
          <p:nvPr/>
        </p:nvGrpSpPr>
        <p:grpSpPr>
          <a:xfrm>
            <a:off x="9352571" y="1828327"/>
            <a:ext cx="817891" cy="817891"/>
            <a:chOff x="0" y="0"/>
            <a:chExt cx="1635778" cy="1635778"/>
          </a:xfrm>
        </p:grpSpPr>
        <p:sp>
          <p:nvSpPr>
            <p:cNvPr id="32" name="Shape 4576"/>
            <p:cNvSpPr/>
            <p:nvPr/>
          </p:nvSpPr>
          <p:spPr>
            <a:xfrm>
              <a:off x="0" y="0"/>
              <a:ext cx="1635779" cy="1635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A25B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</a:defRPr>
              </a:pPr>
              <a:endParaRPr kumimoji="0" sz="42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Shape 4577"/>
            <p:cNvSpPr/>
            <p:nvPr/>
          </p:nvSpPr>
          <p:spPr>
            <a:xfrm>
              <a:off x="454162" y="373503"/>
              <a:ext cx="727453" cy="88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4" y="0"/>
                  </a:moveTo>
                  <a:cubicBezTo>
                    <a:pt x="3198" y="0"/>
                    <a:pt x="1768" y="1173"/>
                    <a:pt x="1768" y="2583"/>
                  </a:cubicBezTo>
                  <a:lnTo>
                    <a:pt x="1768" y="11176"/>
                  </a:lnTo>
                  <a:lnTo>
                    <a:pt x="962" y="10718"/>
                  </a:lnTo>
                  <a:cubicBezTo>
                    <a:pt x="773" y="10607"/>
                    <a:pt x="542" y="10593"/>
                    <a:pt x="336" y="10681"/>
                  </a:cubicBezTo>
                  <a:cubicBezTo>
                    <a:pt x="130" y="10766"/>
                    <a:pt x="0" y="10931"/>
                    <a:pt x="0" y="11121"/>
                  </a:cubicBezTo>
                  <a:lnTo>
                    <a:pt x="0" y="20061"/>
                  </a:lnTo>
                  <a:cubicBezTo>
                    <a:pt x="0" y="20255"/>
                    <a:pt x="124" y="20429"/>
                    <a:pt x="336" y="20519"/>
                  </a:cubicBezTo>
                  <a:cubicBezTo>
                    <a:pt x="547" y="20607"/>
                    <a:pt x="813" y="20596"/>
                    <a:pt x="1007" y="20482"/>
                  </a:cubicBezTo>
                  <a:lnTo>
                    <a:pt x="8662" y="16012"/>
                  </a:lnTo>
                  <a:cubicBezTo>
                    <a:pt x="8826" y="15915"/>
                    <a:pt x="8931" y="15774"/>
                    <a:pt x="8931" y="15609"/>
                  </a:cubicBezTo>
                  <a:cubicBezTo>
                    <a:pt x="8931" y="15446"/>
                    <a:pt x="8826" y="15282"/>
                    <a:pt x="8662" y="15188"/>
                  </a:cubicBezTo>
                  <a:lnTo>
                    <a:pt x="3447" y="12165"/>
                  </a:lnTo>
                  <a:lnTo>
                    <a:pt x="3447" y="2583"/>
                  </a:lnTo>
                  <a:cubicBezTo>
                    <a:pt x="3447" y="1923"/>
                    <a:pt x="4115" y="1392"/>
                    <a:pt x="4924" y="1392"/>
                  </a:cubicBezTo>
                  <a:lnTo>
                    <a:pt x="16653" y="1392"/>
                  </a:lnTo>
                  <a:cubicBezTo>
                    <a:pt x="17460" y="1392"/>
                    <a:pt x="18131" y="1923"/>
                    <a:pt x="18131" y="2583"/>
                  </a:cubicBezTo>
                  <a:lnTo>
                    <a:pt x="18131" y="12165"/>
                  </a:lnTo>
                  <a:lnTo>
                    <a:pt x="12915" y="15188"/>
                  </a:lnTo>
                  <a:cubicBezTo>
                    <a:pt x="12752" y="15284"/>
                    <a:pt x="12669" y="15446"/>
                    <a:pt x="12669" y="15609"/>
                  </a:cubicBezTo>
                  <a:cubicBezTo>
                    <a:pt x="12669" y="15774"/>
                    <a:pt x="12752" y="15917"/>
                    <a:pt x="12915" y="16012"/>
                  </a:cubicBezTo>
                  <a:lnTo>
                    <a:pt x="20570" y="20482"/>
                  </a:lnTo>
                  <a:cubicBezTo>
                    <a:pt x="20762" y="20596"/>
                    <a:pt x="21030" y="20607"/>
                    <a:pt x="21242" y="20519"/>
                  </a:cubicBezTo>
                  <a:cubicBezTo>
                    <a:pt x="21453" y="20429"/>
                    <a:pt x="21600" y="20257"/>
                    <a:pt x="21600" y="20061"/>
                  </a:cubicBezTo>
                  <a:lnTo>
                    <a:pt x="21600" y="11121"/>
                  </a:lnTo>
                  <a:cubicBezTo>
                    <a:pt x="21600" y="10929"/>
                    <a:pt x="21448" y="10769"/>
                    <a:pt x="21242" y="10681"/>
                  </a:cubicBezTo>
                  <a:cubicBezTo>
                    <a:pt x="21036" y="10596"/>
                    <a:pt x="20783" y="10607"/>
                    <a:pt x="20593" y="10718"/>
                  </a:cubicBezTo>
                  <a:lnTo>
                    <a:pt x="19765" y="11176"/>
                  </a:lnTo>
                  <a:lnTo>
                    <a:pt x="19765" y="2583"/>
                  </a:lnTo>
                  <a:cubicBezTo>
                    <a:pt x="19765" y="1173"/>
                    <a:pt x="18376" y="0"/>
                    <a:pt x="16653" y="0"/>
                  </a:cubicBezTo>
                  <a:lnTo>
                    <a:pt x="4924" y="0"/>
                  </a:lnTo>
                  <a:close/>
                  <a:moveTo>
                    <a:pt x="6558" y="3518"/>
                  </a:moveTo>
                  <a:cubicBezTo>
                    <a:pt x="6102" y="3518"/>
                    <a:pt x="5730" y="3821"/>
                    <a:pt x="5730" y="4195"/>
                  </a:cubicBezTo>
                  <a:cubicBezTo>
                    <a:pt x="5730" y="4571"/>
                    <a:pt x="6102" y="4855"/>
                    <a:pt x="6558" y="4855"/>
                  </a:cubicBezTo>
                  <a:lnTo>
                    <a:pt x="10901" y="4855"/>
                  </a:lnTo>
                  <a:cubicBezTo>
                    <a:pt x="11256" y="4855"/>
                    <a:pt x="11600" y="4686"/>
                    <a:pt x="11662" y="4434"/>
                  </a:cubicBezTo>
                  <a:lnTo>
                    <a:pt x="11662" y="3957"/>
                  </a:lnTo>
                  <a:cubicBezTo>
                    <a:pt x="11600" y="3703"/>
                    <a:pt x="11256" y="3518"/>
                    <a:pt x="10901" y="3518"/>
                  </a:cubicBezTo>
                  <a:lnTo>
                    <a:pt x="6558" y="3518"/>
                  </a:lnTo>
                  <a:close/>
                  <a:moveTo>
                    <a:pt x="6558" y="6449"/>
                  </a:moveTo>
                  <a:cubicBezTo>
                    <a:pt x="6102" y="6449"/>
                    <a:pt x="5730" y="6750"/>
                    <a:pt x="5730" y="7127"/>
                  </a:cubicBezTo>
                  <a:cubicBezTo>
                    <a:pt x="5730" y="7503"/>
                    <a:pt x="6102" y="7786"/>
                    <a:pt x="6558" y="7786"/>
                  </a:cubicBezTo>
                  <a:lnTo>
                    <a:pt x="16250" y="7786"/>
                  </a:lnTo>
                  <a:cubicBezTo>
                    <a:pt x="16710" y="7786"/>
                    <a:pt x="17079" y="7503"/>
                    <a:pt x="17079" y="7127"/>
                  </a:cubicBezTo>
                  <a:cubicBezTo>
                    <a:pt x="17079" y="6750"/>
                    <a:pt x="16710" y="6449"/>
                    <a:pt x="16250" y="6449"/>
                  </a:cubicBezTo>
                  <a:lnTo>
                    <a:pt x="6558" y="6449"/>
                  </a:lnTo>
                  <a:close/>
                  <a:moveTo>
                    <a:pt x="6558" y="8794"/>
                  </a:moveTo>
                  <a:cubicBezTo>
                    <a:pt x="6102" y="8794"/>
                    <a:pt x="5730" y="9098"/>
                    <a:pt x="5730" y="9472"/>
                  </a:cubicBezTo>
                  <a:cubicBezTo>
                    <a:pt x="5730" y="9848"/>
                    <a:pt x="6102" y="10131"/>
                    <a:pt x="6558" y="10131"/>
                  </a:cubicBezTo>
                  <a:lnTo>
                    <a:pt x="16250" y="10131"/>
                  </a:lnTo>
                  <a:cubicBezTo>
                    <a:pt x="16710" y="10131"/>
                    <a:pt x="17079" y="9848"/>
                    <a:pt x="17079" y="9472"/>
                  </a:cubicBezTo>
                  <a:cubicBezTo>
                    <a:pt x="17079" y="9098"/>
                    <a:pt x="16710" y="8794"/>
                    <a:pt x="16250" y="8794"/>
                  </a:cubicBezTo>
                  <a:lnTo>
                    <a:pt x="6558" y="8794"/>
                  </a:lnTo>
                  <a:close/>
                  <a:moveTo>
                    <a:pt x="11281" y="16415"/>
                  </a:moveTo>
                  <a:cubicBezTo>
                    <a:pt x="11118" y="16415"/>
                    <a:pt x="10945" y="16493"/>
                    <a:pt x="10923" y="16507"/>
                  </a:cubicBezTo>
                  <a:cubicBezTo>
                    <a:pt x="9152" y="17541"/>
                    <a:pt x="3850" y="20647"/>
                    <a:pt x="3850" y="20647"/>
                  </a:cubicBezTo>
                  <a:cubicBezTo>
                    <a:pt x="3624" y="20776"/>
                    <a:pt x="3519" y="21018"/>
                    <a:pt x="3604" y="21234"/>
                  </a:cubicBezTo>
                  <a:cubicBezTo>
                    <a:pt x="3688" y="21448"/>
                    <a:pt x="3932" y="21600"/>
                    <a:pt x="4208" y="21600"/>
                  </a:cubicBezTo>
                  <a:lnTo>
                    <a:pt x="18377" y="21600"/>
                  </a:lnTo>
                  <a:cubicBezTo>
                    <a:pt x="18653" y="21600"/>
                    <a:pt x="18896" y="21448"/>
                    <a:pt x="18981" y="21234"/>
                  </a:cubicBezTo>
                  <a:cubicBezTo>
                    <a:pt x="19066" y="21018"/>
                    <a:pt x="18961" y="20776"/>
                    <a:pt x="18735" y="20647"/>
                  </a:cubicBezTo>
                  <a:cubicBezTo>
                    <a:pt x="18735" y="20647"/>
                    <a:pt x="13414" y="17541"/>
                    <a:pt x="11639" y="16507"/>
                  </a:cubicBezTo>
                  <a:cubicBezTo>
                    <a:pt x="11614" y="16493"/>
                    <a:pt x="11454" y="16415"/>
                    <a:pt x="11281" y="164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Shape 4571"/>
          <p:cNvSpPr/>
          <p:nvPr/>
        </p:nvSpPr>
        <p:spPr>
          <a:xfrm rot="10594">
            <a:off x="8644926" y="395536"/>
            <a:ext cx="2797714" cy="96683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lvl="0" hangingPunct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cs typeface="+mn-ea"/>
                <a:sym typeface="+mn-lt"/>
              </a:rPr>
              <a:t>How</a:t>
            </a:r>
            <a:endParaRPr lang="en-US" altLang="zh-CN" sz="2000" b="1" kern="0" dirty="0">
              <a:solidFill>
                <a:prstClr val="white"/>
              </a:solidFill>
              <a:cs typeface="+mn-ea"/>
              <a:sym typeface="+mn-lt"/>
            </a:endParaRPr>
          </a:p>
          <a:p>
            <a:pPr lvl="0" hangingPunct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prstClr val="white"/>
                </a:solidFill>
                <a:cs typeface="+mn-ea"/>
                <a:sym typeface="+mn-lt"/>
              </a:rPr>
              <a:t>怎么做接口测试？</a:t>
            </a:r>
            <a:endParaRPr lang="zh-CN" altLang="en-US" sz="1600" b="1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6" name="图形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17" dur="499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26" dur="499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35" dur="499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44" dur="499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8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53" dur="499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57" dur="499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10" grpId="0" animBg="1" advAuto="0"/>
      <p:bldP spid="13" grpId="0" animBg="1" advAuto="0"/>
      <p:bldP spid="16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6" grpId="0" animBg="1" advAuto="0"/>
      <p:bldP spid="31" grpId="0" animBg="1" advAuto="0"/>
      <p:bldP spid="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接口测试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69705" y="2339147"/>
            <a:ext cx="1882570" cy="2030333"/>
            <a:chOff x="4830225" y="2244838"/>
            <a:chExt cx="2531550" cy="2730252"/>
          </a:xfrm>
        </p:grpSpPr>
        <p:sp>
          <p:nvSpPr>
            <p:cNvPr id="6" name="形状"/>
            <p:cNvSpPr/>
            <p:nvPr/>
          </p:nvSpPr>
          <p:spPr bwMode="auto">
            <a:xfrm>
              <a:off x="4830225" y="3425445"/>
              <a:ext cx="2531550" cy="1549645"/>
            </a:xfrm>
            <a:custGeom>
              <a:avLst/>
              <a:gdLst>
                <a:gd name="T0" fmla="*/ 17 w 618"/>
                <a:gd name="T1" fmla="*/ 170 h 377"/>
                <a:gd name="T2" fmla="*/ 278 w 618"/>
                <a:gd name="T3" fmla="*/ 11 h 377"/>
                <a:gd name="T4" fmla="*/ 344 w 618"/>
                <a:gd name="T5" fmla="*/ 13 h 377"/>
                <a:gd name="T6" fmla="*/ 597 w 618"/>
                <a:gd name="T7" fmla="*/ 167 h 377"/>
                <a:gd name="T8" fmla="*/ 601 w 618"/>
                <a:gd name="T9" fmla="*/ 208 h 377"/>
                <a:gd name="T10" fmla="*/ 340 w 618"/>
                <a:gd name="T11" fmla="*/ 367 h 377"/>
                <a:gd name="T12" fmla="*/ 274 w 618"/>
                <a:gd name="T13" fmla="*/ 364 h 377"/>
                <a:gd name="T14" fmla="*/ 21 w 618"/>
                <a:gd name="T15" fmla="*/ 210 h 377"/>
                <a:gd name="T16" fmla="*/ 17 w 618"/>
                <a:gd name="T17" fmla="*/ 17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377">
                  <a:moveTo>
                    <a:pt x="17" y="170"/>
                  </a:moveTo>
                  <a:cubicBezTo>
                    <a:pt x="278" y="11"/>
                    <a:pt x="278" y="11"/>
                    <a:pt x="278" y="11"/>
                  </a:cubicBezTo>
                  <a:cubicBezTo>
                    <a:pt x="295" y="0"/>
                    <a:pt x="325" y="1"/>
                    <a:pt x="344" y="13"/>
                  </a:cubicBezTo>
                  <a:cubicBezTo>
                    <a:pt x="597" y="167"/>
                    <a:pt x="597" y="167"/>
                    <a:pt x="597" y="167"/>
                  </a:cubicBezTo>
                  <a:cubicBezTo>
                    <a:pt x="617" y="179"/>
                    <a:pt x="618" y="197"/>
                    <a:pt x="601" y="20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23" y="377"/>
                    <a:pt x="293" y="376"/>
                    <a:pt x="274" y="364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" y="198"/>
                    <a:pt x="0" y="180"/>
                    <a:pt x="17" y="170"/>
                  </a:cubicBezTo>
                  <a:close/>
                </a:path>
              </a:pathLst>
            </a:custGeom>
            <a:solidFill>
              <a:srgbClr val="E2087A">
                <a:alpha val="90000"/>
              </a:srgbClr>
            </a:solidFill>
            <a:ln>
              <a:noFill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形状"/>
            <p:cNvSpPr/>
            <p:nvPr/>
          </p:nvSpPr>
          <p:spPr bwMode="auto">
            <a:xfrm>
              <a:off x="4830225" y="2823345"/>
              <a:ext cx="2531550" cy="1549645"/>
            </a:xfrm>
            <a:custGeom>
              <a:avLst/>
              <a:gdLst>
                <a:gd name="T0" fmla="*/ 17 w 618"/>
                <a:gd name="T1" fmla="*/ 170 h 377"/>
                <a:gd name="T2" fmla="*/ 278 w 618"/>
                <a:gd name="T3" fmla="*/ 11 h 377"/>
                <a:gd name="T4" fmla="*/ 344 w 618"/>
                <a:gd name="T5" fmla="*/ 13 h 377"/>
                <a:gd name="T6" fmla="*/ 597 w 618"/>
                <a:gd name="T7" fmla="*/ 167 h 377"/>
                <a:gd name="T8" fmla="*/ 601 w 618"/>
                <a:gd name="T9" fmla="*/ 208 h 377"/>
                <a:gd name="T10" fmla="*/ 340 w 618"/>
                <a:gd name="T11" fmla="*/ 367 h 377"/>
                <a:gd name="T12" fmla="*/ 274 w 618"/>
                <a:gd name="T13" fmla="*/ 364 h 377"/>
                <a:gd name="T14" fmla="*/ 21 w 618"/>
                <a:gd name="T15" fmla="*/ 210 h 377"/>
                <a:gd name="T16" fmla="*/ 17 w 618"/>
                <a:gd name="T17" fmla="*/ 17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377">
                  <a:moveTo>
                    <a:pt x="17" y="170"/>
                  </a:moveTo>
                  <a:cubicBezTo>
                    <a:pt x="278" y="11"/>
                    <a:pt x="278" y="11"/>
                    <a:pt x="278" y="11"/>
                  </a:cubicBezTo>
                  <a:cubicBezTo>
                    <a:pt x="295" y="0"/>
                    <a:pt x="325" y="1"/>
                    <a:pt x="344" y="13"/>
                  </a:cubicBezTo>
                  <a:cubicBezTo>
                    <a:pt x="597" y="167"/>
                    <a:pt x="597" y="167"/>
                    <a:pt x="597" y="167"/>
                  </a:cubicBezTo>
                  <a:cubicBezTo>
                    <a:pt x="617" y="179"/>
                    <a:pt x="618" y="197"/>
                    <a:pt x="601" y="20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23" y="377"/>
                    <a:pt x="293" y="376"/>
                    <a:pt x="274" y="364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" y="198"/>
                    <a:pt x="0" y="180"/>
                    <a:pt x="17" y="170"/>
                  </a:cubicBezTo>
                  <a:close/>
                </a:path>
              </a:pathLst>
            </a:custGeom>
            <a:solidFill>
              <a:srgbClr val="1A25B8">
                <a:alpha val="90000"/>
              </a:srgbClr>
            </a:solidFill>
            <a:ln>
              <a:noFill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形状"/>
            <p:cNvSpPr/>
            <p:nvPr/>
          </p:nvSpPr>
          <p:spPr bwMode="auto">
            <a:xfrm>
              <a:off x="4830225" y="2244838"/>
              <a:ext cx="2531550" cy="1549645"/>
            </a:xfrm>
            <a:custGeom>
              <a:avLst/>
              <a:gdLst>
                <a:gd name="T0" fmla="*/ 17 w 618"/>
                <a:gd name="T1" fmla="*/ 170 h 377"/>
                <a:gd name="T2" fmla="*/ 278 w 618"/>
                <a:gd name="T3" fmla="*/ 11 h 377"/>
                <a:gd name="T4" fmla="*/ 344 w 618"/>
                <a:gd name="T5" fmla="*/ 13 h 377"/>
                <a:gd name="T6" fmla="*/ 597 w 618"/>
                <a:gd name="T7" fmla="*/ 167 h 377"/>
                <a:gd name="T8" fmla="*/ 601 w 618"/>
                <a:gd name="T9" fmla="*/ 208 h 377"/>
                <a:gd name="T10" fmla="*/ 340 w 618"/>
                <a:gd name="T11" fmla="*/ 367 h 377"/>
                <a:gd name="T12" fmla="*/ 274 w 618"/>
                <a:gd name="T13" fmla="*/ 364 h 377"/>
                <a:gd name="T14" fmla="*/ 21 w 618"/>
                <a:gd name="T15" fmla="*/ 210 h 377"/>
                <a:gd name="T16" fmla="*/ 17 w 618"/>
                <a:gd name="T17" fmla="*/ 17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377">
                  <a:moveTo>
                    <a:pt x="17" y="170"/>
                  </a:moveTo>
                  <a:cubicBezTo>
                    <a:pt x="278" y="11"/>
                    <a:pt x="278" y="11"/>
                    <a:pt x="278" y="11"/>
                  </a:cubicBezTo>
                  <a:cubicBezTo>
                    <a:pt x="295" y="0"/>
                    <a:pt x="325" y="1"/>
                    <a:pt x="344" y="13"/>
                  </a:cubicBezTo>
                  <a:cubicBezTo>
                    <a:pt x="597" y="167"/>
                    <a:pt x="597" y="167"/>
                    <a:pt x="597" y="167"/>
                  </a:cubicBezTo>
                  <a:cubicBezTo>
                    <a:pt x="617" y="179"/>
                    <a:pt x="618" y="197"/>
                    <a:pt x="601" y="20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23" y="377"/>
                    <a:pt x="293" y="376"/>
                    <a:pt x="274" y="364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" y="198"/>
                    <a:pt x="0" y="180"/>
                    <a:pt x="17" y="170"/>
                  </a:cubicBezTo>
                  <a:close/>
                </a:path>
              </a:pathLst>
            </a:custGeom>
            <a:solidFill>
              <a:srgbClr val="E2087A"/>
            </a:solidFill>
            <a:ln>
              <a:noFill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6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84996" y="1503093"/>
            <a:ext cx="2079333" cy="734944"/>
            <a:chOff x="7410617" y="2286000"/>
            <a:chExt cx="2079333" cy="734944"/>
          </a:xfrm>
        </p:grpSpPr>
        <p:grpSp>
          <p:nvGrpSpPr>
            <p:cNvPr id="10" name="组合 9"/>
            <p:cNvGrpSpPr/>
            <p:nvPr/>
          </p:nvGrpSpPr>
          <p:grpSpPr>
            <a:xfrm>
              <a:off x="7410617" y="2286000"/>
              <a:ext cx="760456" cy="734944"/>
              <a:chOff x="7622946" y="2595773"/>
              <a:chExt cx="755892" cy="730534"/>
            </a:xfrm>
          </p:grpSpPr>
          <p:sp>
            <p:nvSpPr>
              <p:cNvPr id="14" name="形状"/>
              <p:cNvSpPr/>
              <p:nvPr/>
            </p:nvSpPr>
            <p:spPr>
              <a:xfrm>
                <a:off x="7622946" y="2595773"/>
                <a:ext cx="755892" cy="730534"/>
              </a:xfrm>
              <a:prstGeom prst="roundRect">
                <a:avLst/>
              </a:prstGeom>
              <a:solidFill>
                <a:srgbClr val="1A25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"/>
              <p:cNvGrpSpPr/>
              <p:nvPr/>
            </p:nvGrpSpPr>
            <p:grpSpPr>
              <a:xfrm>
                <a:off x="7741356" y="2704780"/>
                <a:ext cx="519068" cy="515515"/>
                <a:chOff x="1979613" y="3067051"/>
                <a:chExt cx="231775" cy="230188"/>
              </a:xfrm>
              <a:solidFill>
                <a:schemeClr val="bg1"/>
              </a:solidFill>
            </p:grpSpPr>
            <p:sp>
              <p:nvSpPr>
                <p:cNvPr id="16" name="Freeform 38"/>
                <p:cNvSpPr>
                  <a:spLocks noEditPoints="1"/>
                </p:cNvSpPr>
                <p:nvPr/>
              </p:nvSpPr>
              <p:spPr bwMode="auto">
                <a:xfrm>
                  <a:off x="1979613" y="3067051"/>
                  <a:ext cx="231775" cy="230188"/>
                </a:xfrm>
                <a:custGeom>
                  <a:avLst/>
                  <a:gdLst>
                    <a:gd name="T0" fmla="*/ 61 w 122"/>
                    <a:gd name="T1" fmla="*/ 0 h 122"/>
                    <a:gd name="T2" fmla="*/ 0 w 122"/>
                    <a:gd name="T3" fmla="*/ 61 h 122"/>
                    <a:gd name="T4" fmla="*/ 61 w 122"/>
                    <a:gd name="T5" fmla="*/ 122 h 122"/>
                    <a:gd name="T6" fmla="*/ 122 w 122"/>
                    <a:gd name="T7" fmla="*/ 61 h 122"/>
                    <a:gd name="T8" fmla="*/ 61 w 122"/>
                    <a:gd name="T9" fmla="*/ 0 h 122"/>
                    <a:gd name="T10" fmla="*/ 64 w 122"/>
                    <a:gd name="T11" fmla="*/ 109 h 122"/>
                    <a:gd name="T12" fmla="*/ 64 w 122"/>
                    <a:gd name="T13" fmla="*/ 102 h 122"/>
                    <a:gd name="T14" fmla="*/ 57 w 122"/>
                    <a:gd name="T15" fmla="*/ 102 h 122"/>
                    <a:gd name="T16" fmla="*/ 57 w 122"/>
                    <a:gd name="T17" fmla="*/ 109 h 122"/>
                    <a:gd name="T18" fmla="*/ 29 w 122"/>
                    <a:gd name="T19" fmla="*/ 97 h 122"/>
                    <a:gd name="T20" fmla="*/ 28 w 122"/>
                    <a:gd name="T21" fmla="*/ 97 h 122"/>
                    <a:gd name="T22" fmla="*/ 27 w 122"/>
                    <a:gd name="T23" fmla="*/ 95 h 122"/>
                    <a:gd name="T24" fmla="*/ 25 w 122"/>
                    <a:gd name="T25" fmla="*/ 93 h 122"/>
                    <a:gd name="T26" fmla="*/ 24 w 122"/>
                    <a:gd name="T27" fmla="*/ 93 h 122"/>
                    <a:gd name="T28" fmla="*/ 13 w 122"/>
                    <a:gd name="T29" fmla="*/ 65 h 122"/>
                    <a:gd name="T30" fmla="*/ 20 w 122"/>
                    <a:gd name="T31" fmla="*/ 65 h 122"/>
                    <a:gd name="T32" fmla="*/ 20 w 122"/>
                    <a:gd name="T33" fmla="*/ 58 h 122"/>
                    <a:gd name="T34" fmla="*/ 13 w 122"/>
                    <a:gd name="T35" fmla="*/ 58 h 122"/>
                    <a:gd name="T36" fmla="*/ 57 w 122"/>
                    <a:gd name="T37" fmla="*/ 13 h 122"/>
                    <a:gd name="T38" fmla="*/ 57 w 122"/>
                    <a:gd name="T39" fmla="*/ 20 h 122"/>
                    <a:gd name="T40" fmla="*/ 64 w 122"/>
                    <a:gd name="T41" fmla="*/ 20 h 122"/>
                    <a:gd name="T42" fmla="*/ 64 w 122"/>
                    <a:gd name="T43" fmla="*/ 13 h 122"/>
                    <a:gd name="T44" fmla="*/ 83 w 122"/>
                    <a:gd name="T45" fmla="*/ 18 h 122"/>
                    <a:gd name="T46" fmla="*/ 83 w 122"/>
                    <a:gd name="T47" fmla="*/ 19 h 122"/>
                    <a:gd name="T48" fmla="*/ 86 w 122"/>
                    <a:gd name="T49" fmla="*/ 21 h 122"/>
                    <a:gd name="T50" fmla="*/ 87 w 122"/>
                    <a:gd name="T51" fmla="*/ 21 h 122"/>
                    <a:gd name="T52" fmla="*/ 90 w 122"/>
                    <a:gd name="T53" fmla="*/ 23 h 122"/>
                    <a:gd name="T54" fmla="*/ 91 w 122"/>
                    <a:gd name="T55" fmla="*/ 24 h 122"/>
                    <a:gd name="T56" fmla="*/ 93 w 122"/>
                    <a:gd name="T57" fmla="*/ 26 h 122"/>
                    <a:gd name="T58" fmla="*/ 94 w 122"/>
                    <a:gd name="T59" fmla="*/ 27 h 122"/>
                    <a:gd name="T60" fmla="*/ 96 w 122"/>
                    <a:gd name="T61" fmla="*/ 29 h 122"/>
                    <a:gd name="T62" fmla="*/ 98 w 122"/>
                    <a:gd name="T63" fmla="*/ 31 h 122"/>
                    <a:gd name="T64" fmla="*/ 99 w 122"/>
                    <a:gd name="T65" fmla="*/ 32 h 122"/>
                    <a:gd name="T66" fmla="*/ 101 w 122"/>
                    <a:gd name="T67" fmla="*/ 35 h 122"/>
                    <a:gd name="T68" fmla="*/ 101 w 122"/>
                    <a:gd name="T69" fmla="*/ 36 h 122"/>
                    <a:gd name="T70" fmla="*/ 103 w 122"/>
                    <a:gd name="T71" fmla="*/ 39 h 122"/>
                    <a:gd name="T72" fmla="*/ 103 w 122"/>
                    <a:gd name="T73" fmla="*/ 39 h 122"/>
                    <a:gd name="T74" fmla="*/ 108 w 122"/>
                    <a:gd name="T75" fmla="*/ 58 h 122"/>
                    <a:gd name="T76" fmla="*/ 102 w 122"/>
                    <a:gd name="T77" fmla="*/ 58 h 122"/>
                    <a:gd name="T78" fmla="*/ 102 w 122"/>
                    <a:gd name="T79" fmla="*/ 65 h 122"/>
                    <a:gd name="T80" fmla="*/ 108 w 122"/>
                    <a:gd name="T81" fmla="*/ 65 h 122"/>
                    <a:gd name="T82" fmla="*/ 64 w 122"/>
                    <a:gd name="T83" fmla="*/ 109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22" h="122">
                      <a:moveTo>
                        <a:pt x="61" y="0"/>
                      </a:moveTo>
                      <a:cubicBezTo>
                        <a:pt x="27" y="0"/>
                        <a:pt x="0" y="27"/>
                        <a:pt x="0" y="61"/>
                      </a:cubicBezTo>
                      <a:cubicBezTo>
                        <a:pt x="0" y="95"/>
                        <a:pt x="27" y="122"/>
                        <a:pt x="61" y="122"/>
                      </a:cubicBezTo>
                      <a:cubicBezTo>
                        <a:pt x="94" y="122"/>
                        <a:pt x="122" y="95"/>
                        <a:pt x="122" y="61"/>
                      </a:cubicBezTo>
                      <a:cubicBezTo>
                        <a:pt x="122" y="27"/>
                        <a:pt x="94" y="0"/>
                        <a:pt x="61" y="0"/>
                      </a:cubicBezTo>
                      <a:close/>
                      <a:moveTo>
                        <a:pt x="64" y="109"/>
                      </a:moveTo>
                      <a:cubicBezTo>
                        <a:pt x="64" y="102"/>
                        <a:pt x="64" y="102"/>
                        <a:pt x="64" y="102"/>
                      </a:cubicBezTo>
                      <a:cubicBezTo>
                        <a:pt x="57" y="102"/>
                        <a:pt x="57" y="102"/>
                        <a:pt x="57" y="102"/>
                      </a:cubicBezTo>
                      <a:cubicBezTo>
                        <a:pt x="57" y="109"/>
                        <a:pt x="57" y="109"/>
                        <a:pt x="57" y="109"/>
                      </a:cubicBezTo>
                      <a:cubicBezTo>
                        <a:pt x="46" y="108"/>
                        <a:pt x="37" y="104"/>
                        <a:pt x="29" y="97"/>
                      </a:cubicBezTo>
                      <a:cubicBezTo>
                        <a:pt x="29" y="97"/>
                        <a:pt x="29" y="97"/>
                        <a:pt x="28" y="97"/>
                      </a:cubicBezTo>
                      <a:cubicBezTo>
                        <a:pt x="28" y="96"/>
                        <a:pt x="27" y="96"/>
                        <a:pt x="27" y="95"/>
                      </a:cubicBezTo>
                      <a:cubicBezTo>
                        <a:pt x="26" y="95"/>
                        <a:pt x="25" y="94"/>
                        <a:pt x="25" y="93"/>
                      </a:cubicBezTo>
                      <a:cubicBezTo>
                        <a:pt x="25" y="93"/>
                        <a:pt x="25" y="93"/>
                        <a:pt x="24" y="93"/>
                      </a:cubicBezTo>
                      <a:cubicBezTo>
                        <a:pt x="18" y="85"/>
                        <a:pt x="13" y="75"/>
                        <a:pt x="13" y="65"/>
                      </a:cubicBezTo>
                      <a:cubicBezTo>
                        <a:pt x="20" y="65"/>
                        <a:pt x="20" y="65"/>
                        <a:pt x="20" y="65"/>
                      </a:cubicBezTo>
                      <a:cubicBezTo>
                        <a:pt x="20" y="58"/>
                        <a:pt x="20" y="58"/>
                        <a:pt x="20" y="58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15" y="34"/>
                        <a:pt x="33" y="15"/>
                        <a:pt x="57" y="13"/>
                      </a:cubicBezTo>
                      <a:cubicBezTo>
                        <a:pt x="57" y="20"/>
                        <a:pt x="57" y="20"/>
                        <a:pt x="57" y="20"/>
                      </a:cubicBezTo>
                      <a:cubicBezTo>
                        <a:pt x="64" y="20"/>
                        <a:pt x="64" y="20"/>
                        <a:pt x="64" y="20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71" y="14"/>
                        <a:pt x="77" y="16"/>
                        <a:pt x="83" y="18"/>
                      </a:cubicBezTo>
                      <a:cubicBezTo>
                        <a:pt x="83" y="19"/>
                        <a:pt x="83" y="19"/>
                        <a:pt x="83" y="19"/>
                      </a:cubicBezTo>
                      <a:cubicBezTo>
                        <a:pt x="84" y="19"/>
                        <a:pt x="85" y="20"/>
                        <a:pt x="86" y="21"/>
                      </a:cubicBezTo>
                      <a:cubicBezTo>
                        <a:pt x="87" y="21"/>
                        <a:pt x="87" y="21"/>
                        <a:pt x="87" y="21"/>
                      </a:cubicBezTo>
                      <a:cubicBezTo>
                        <a:pt x="88" y="22"/>
                        <a:pt x="89" y="22"/>
                        <a:pt x="90" y="23"/>
                      </a:cubicBezTo>
                      <a:cubicBezTo>
                        <a:pt x="90" y="23"/>
                        <a:pt x="91" y="24"/>
                        <a:pt x="91" y="24"/>
                      </a:cubicBezTo>
                      <a:cubicBezTo>
                        <a:pt x="92" y="25"/>
                        <a:pt x="92" y="25"/>
                        <a:pt x="93" y="26"/>
                      </a:cubicBezTo>
                      <a:cubicBezTo>
                        <a:pt x="94" y="26"/>
                        <a:pt x="94" y="27"/>
                        <a:pt x="94" y="27"/>
                      </a:cubicBezTo>
                      <a:cubicBezTo>
                        <a:pt x="95" y="28"/>
                        <a:pt x="96" y="28"/>
                        <a:pt x="96" y="29"/>
                      </a:cubicBezTo>
                      <a:cubicBezTo>
                        <a:pt x="97" y="29"/>
                        <a:pt x="97" y="30"/>
                        <a:pt x="98" y="31"/>
                      </a:cubicBezTo>
                      <a:cubicBezTo>
                        <a:pt x="98" y="31"/>
                        <a:pt x="98" y="32"/>
                        <a:pt x="99" y="32"/>
                      </a:cubicBezTo>
                      <a:cubicBezTo>
                        <a:pt x="99" y="33"/>
                        <a:pt x="100" y="34"/>
                        <a:pt x="101" y="35"/>
                      </a:cubicBezTo>
                      <a:cubicBezTo>
                        <a:pt x="101" y="35"/>
                        <a:pt x="101" y="35"/>
                        <a:pt x="101" y="36"/>
                      </a:cubicBezTo>
                      <a:cubicBezTo>
                        <a:pt x="102" y="37"/>
                        <a:pt x="103" y="38"/>
                        <a:pt x="103" y="39"/>
                      </a:cubicBezTo>
                      <a:cubicBezTo>
                        <a:pt x="103" y="39"/>
                        <a:pt x="103" y="39"/>
                        <a:pt x="103" y="39"/>
                      </a:cubicBezTo>
                      <a:cubicBezTo>
                        <a:pt x="106" y="45"/>
                        <a:pt x="108" y="51"/>
                        <a:pt x="108" y="58"/>
                      </a:cubicBezTo>
                      <a:cubicBezTo>
                        <a:pt x="102" y="58"/>
                        <a:pt x="102" y="58"/>
                        <a:pt x="102" y="58"/>
                      </a:cubicBezTo>
                      <a:cubicBezTo>
                        <a:pt x="102" y="65"/>
                        <a:pt x="102" y="65"/>
                        <a:pt x="102" y="65"/>
                      </a:cubicBezTo>
                      <a:cubicBezTo>
                        <a:pt x="108" y="65"/>
                        <a:pt x="108" y="65"/>
                        <a:pt x="108" y="65"/>
                      </a:cubicBezTo>
                      <a:cubicBezTo>
                        <a:pt x="107" y="88"/>
                        <a:pt x="88" y="107"/>
                        <a:pt x="64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Freeform 39"/>
                <p:cNvSpPr>
                  <a:spLocks noEditPoints="1"/>
                </p:cNvSpPr>
                <p:nvPr/>
              </p:nvSpPr>
              <p:spPr bwMode="auto">
                <a:xfrm>
                  <a:off x="2063750" y="3125788"/>
                  <a:ext cx="69850" cy="98425"/>
                </a:xfrm>
                <a:custGeom>
                  <a:avLst/>
                  <a:gdLst>
                    <a:gd name="T0" fmla="*/ 9 w 36"/>
                    <a:gd name="T1" fmla="*/ 29 h 52"/>
                    <a:gd name="T2" fmla="*/ 9 w 36"/>
                    <a:gd name="T3" fmla="*/ 29 h 52"/>
                    <a:gd name="T4" fmla="*/ 0 w 36"/>
                    <a:gd name="T5" fmla="*/ 52 h 52"/>
                    <a:gd name="T6" fmla="*/ 20 w 36"/>
                    <a:gd name="T7" fmla="*/ 36 h 52"/>
                    <a:gd name="T8" fmla="*/ 20 w 36"/>
                    <a:gd name="T9" fmla="*/ 36 h 52"/>
                    <a:gd name="T10" fmla="*/ 22 w 36"/>
                    <a:gd name="T11" fmla="*/ 32 h 52"/>
                    <a:gd name="T12" fmla="*/ 36 w 36"/>
                    <a:gd name="T13" fmla="*/ 0 h 52"/>
                    <a:gd name="T14" fmla="*/ 11 w 36"/>
                    <a:gd name="T15" fmla="*/ 25 h 52"/>
                    <a:gd name="T16" fmla="*/ 9 w 36"/>
                    <a:gd name="T17" fmla="*/ 29 h 52"/>
                    <a:gd name="T18" fmla="*/ 16 w 36"/>
                    <a:gd name="T19" fmla="*/ 27 h 52"/>
                    <a:gd name="T20" fmla="*/ 19 w 36"/>
                    <a:gd name="T21" fmla="*/ 30 h 52"/>
                    <a:gd name="T22" fmla="*/ 16 w 36"/>
                    <a:gd name="T23" fmla="*/ 33 h 52"/>
                    <a:gd name="T24" fmla="*/ 13 w 36"/>
                    <a:gd name="T25" fmla="*/ 30 h 52"/>
                    <a:gd name="T26" fmla="*/ 16 w 36"/>
                    <a:gd name="T27" fmla="*/ 2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">
                      <a:moveTo>
                        <a:pt x="9" y="29"/>
                      </a:move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2" y="35"/>
                        <a:pt x="22" y="33"/>
                        <a:pt x="22" y="32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9" y="27"/>
                        <a:pt x="9" y="29"/>
                      </a:cubicBezTo>
                      <a:close/>
                      <a:moveTo>
                        <a:pt x="16" y="27"/>
                      </a:moveTo>
                      <a:cubicBezTo>
                        <a:pt x="17" y="27"/>
                        <a:pt x="19" y="28"/>
                        <a:pt x="19" y="30"/>
                      </a:cubicBezTo>
                      <a:cubicBezTo>
                        <a:pt x="19" y="32"/>
                        <a:pt x="17" y="33"/>
                        <a:pt x="16" y="33"/>
                      </a:cubicBezTo>
                      <a:cubicBezTo>
                        <a:pt x="14" y="33"/>
                        <a:pt x="13" y="32"/>
                        <a:pt x="13" y="30"/>
                      </a:cubicBezTo>
                      <a:cubicBezTo>
                        <a:pt x="13" y="28"/>
                        <a:pt x="14" y="27"/>
                        <a:pt x="16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Oval 40"/>
                <p:cNvSpPr>
                  <a:spLocks noChangeArrowheads="1"/>
                </p:cNvSpPr>
                <p:nvPr/>
              </p:nvSpPr>
              <p:spPr bwMode="auto">
                <a:xfrm>
                  <a:off x="2090738" y="3179763"/>
                  <a:ext cx="6350" cy="63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3" name="文本框 12"/>
            <p:cNvSpPr txBox="1"/>
            <p:nvPr/>
          </p:nvSpPr>
          <p:spPr>
            <a:xfrm>
              <a:off x="8288530" y="2429794"/>
              <a:ext cx="12014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参数验证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84996" y="3263699"/>
            <a:ext cx="2079333" cy="734944"/>
            <a:chOff x="7410617" y="4046606"/>
            <a:chExt cx="2079333" cy="734944"/>
          </a:xfrm>
        </p:grpSpPr>
        <p:grpSp>
          <p:nvGrpSpPr>
            <p:cNvPr id="20" name="组合 19"/>
            <p:cNvGrpSpPr/>
            <p:nvPr/>
          </p:nvGrpSpPr>
          <p:grpSpPr>
            <a:xfrm>
              <a:off x="7410617" y="4046606"/>
              <a:ext cx="760456" cy="734944"/>
              <a:chOff x="7622946" y="3672049"/>
              <a:chExt cx="755892" cy="730534"/>
            </a:xfrm>
          </p:grpSpPr>
          <p:sp>
            <p:nvSpPr>
              <p:cNvPr id="24" name="形状"/>
              <p:cNvSpPr/>
              <p:nvPr/>
            </p:nvSpPr>
            <p:spPr>
              <a:xfrm>
                <a:off x="7622946" y="3672049"/>
                <a:ext cx="755892" cy="730534"/>
              </a:xfrm>
              <a:prstGeom prst="roundRect">
                <a:avLst/>
              </a:prstGeom>
              <a:solidFill>
                <a:srgbClr val="E208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5" name="组合"/>
              <p:cNvGrpSpPr/>
              <p:nvPr/>
            </p:nvGrpSpPr>
            <p:grpSpPr>
              <a:xfrm>
                <a:off x="7776285" y="3859769"/>
                <a:ext cx="427877" cy="412146"/>
                <a:chOff x="4616450" y="1549401"/>
                <a:chExt cx="215900" cy="207963"/>
              </a:xfrm>
              <a:solidFill>
                <a:schemeClr val="bg1"/>
              </a:solidFill>
            </p:grpSpPr>
            <p:sp>
              <p:nvSpPr>
                <p:cNvPr id="26" name="形状"/>
                <p:cNvSpPr>
                  <a:spLocks noEditPoints="1"/>
                </p:cNvSpPr>
                <p:nvPr/>
              </p:nvSpPr>
              <p:spPr bwMode="auto">
                <a:xfrm>
                  <a:off x="4616450" y="1549401"/>
                  <a:ext cx="215900" cy="207963"/>
                </a:xfrm>
                <a:custGeom>
                  <a:avLst/>
                  <a:gdLst>
                    <a:gd name="T0" fmla="*/ 124 w 133"/>
                    <a:gd name="T1" fmla="*/ 0 h 127"/>
                    <a:gd name="T2" fmla="*/ 9 w 133"/>
                    <a:gd name="T3" fmla="*/ 0 h 127"/>
                    <a:gd name="T4" fmla="*/ 0 w 133"/>
                    <a:gd name="T5" fmla="*/ 9 h 127"/>
                    <a:gd name="T6" fmla="*/ 0 w 133"/>
                    <a:gd name="T7" fmla="*/ 91 h 127"/>
                    <a:gd name="T8" fmla="*/ 9 w 133"/>
                    <a:gd name="T9" fmla="*/ 100 h 127"/>
                    <a:gd name="T10" fmla="*/ 53 w 133"/>
                    <a:gd name="T11" fmla="*/ 100 h 127"/>
                    <a:gd name="T12" fmla="*/ 39 w 133"/>
                    <a:gd name="T13" fmla="*/ 118 h 127"/>
                    <a:gd name="T14" fmla="*/ 39 w 133"/>
                    <a:gd name="T15" fmla="*/ 127 h 127"/>
                    <a:gd name="T16" fmla="*/ 53 w 133"/>
                    <a:gd name="T17" fmla="*/ 127 h 127"/>
                    <a:gd name="T18" fmla="*/ 80 w 133"/>
                    <a:gd name="T19" fmla="*/ 127 h 127"/>
                    <a:gd name="T20" fmla="*/ 93 w 133"/>
                    <a:gd name="T21" fmla="*/ 127 h 127"/>
                    <a:gd name="T22" fmla="*/ 93 w 133"/>
                    <a:gd name="T23" fmla="*/ 118 h 127"/>
                    <a:gd name="T24" fmla="*/ 80 w 133"/>
                    <a:gd name="T25" fmla="*/ 100 h 127"/>
                    <a:gd name="T26" fmla="*/ 124 w 133"/>
                    <a:gd name="T27" fmla="*/ 100 h 127"/>
                    <a:gd name="T28" fmla="*/ 133 w 133"/>
                    <a:gd name="T29" fmla="*/ 91 h 127"/>
                    <a:gd name="T30" fmla="*/ 133 w 133"/>
                    <a:gd name="T31" fmla="*/ 9 h 127"/>
                    <a:gd name="T32" fmla="*/ 124 w 133"/>
                    <a:gd name="T33" fmla="*/ 0 h 127"/>
                    <a:gd name="T34" fmla="*/ 59 w 133"/>
                    <a:gd name="T35" fmla="*/ 89 h 127"/>
                    <a:gd name="T36" fmla="*/ 67 w 133"/>
                    <a:gd name="T37" fmla="*/ 82 h 127"/>
                    <a:gd name="T38" fmla="*/ 75 w 133"/>
                    <a:gd name="T39" fmla="*/ 89 h 127"/>
                    <a:gd name="T40" fmla="*/ 67 w 133"/>
                    <a:gd name="T41" fmla="*/ 97 h 127"/>
                    <a:gd name="T42" fmla="*/ 59 w 133"/>
                    <a:gd name="T43" fmla="*/ 89 h 127"/>
                    <a:gd name="T44" fmla="*/ 123 w 133"/>
                    <a:gd name="T45" fmla="*/ 79 h 127"/>
                    <a:gd name="T46" fmla="*/ 9 w 133"/>
                    <a:gd name="T47" fmla="*/ 79 h 127"/>
                    <a:gd name="T48" fmla="*/ 9 w 133"/>
                    <a:gd name="T49" fmla="*/ 10 h 127"/>
                    <a:gd name="T50" fmla="*/ 123 w 133"/>
                    <a:gd name="T51" fmla="*/ 10 h 127"/>
                    <a:gd name="T52" fmla="*/ 123 w 133"/>
                    <a:gd name="T53" fmla="*/ 7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127">
                      <a:moveTo>
                        <a:pt x="1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96"/>
                        <a:pt x="4" y="100"/>
                        <a:pt x="9" y="100"/>
                      </a:cubicBezTo>
                      <a:cubicBezTo>
                        <a:pt x="53" y="100"/>
                        <a:pt x="53" y="100"/>
                        <a:pt x="53" y="100"/>
                      </a:cubicBezTo>
                      <a:cubicBezTo>
                        <a:pt x="53" y="100"/>
                        <a:pt x="55" y="118"/>
                        <a:pt x="39" y="118"/>
                      </a:cubicBezTo>
                      <a:cubicBezTo>
                        <a:pt x="39" y="127"/>
                        <a:pt x="39" y="127"/>
                        <a:pt x="39" y="127"/>
                      </a:cubicBezTo>
                      <a:cubicBezTo>
                        <a:pt x="53" y="127"/>
                        <a:pt x="53" y="127"/>
                        <a:pt x="53" y="127"/>
                      </a:cubicBezTo>
                      <a:cubicBezTo>
                        <a:pt x="80" y="127"/>
                        <a:pt x="80" y="127"/>
                        <a:pt x="80" y="127"/>
                      </a:cubicBezTo>
                      <a:cubicBezTo>
                        <a:pt x="93" y="127"/>
                        <a:pt x="93" y="127"/>
                        <a:pt x="93" y="127"/>
                      </a:cubicBezTo>
                      <a:cubicBezTo>
                        <a:pt x="93" y="118"/>
                        <a:pt x="93" y="118"/>
                        <a:pt x="93" y="118"/>
                      </a:cubicBezTo>
                      <a:cubicBezTo>
                        <a:pt x="77" y="118"/>
                        <a:pt x="80" y="100"/>
                        <a:pt x="80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9" y="100"/>
                        <a:pt x="133" y="96"/>
                        <a:pt x="133" y="91"/>
                      </a:cubicBezTo>
                      <a:cubicBezTo>
                        <a:pt x="133" y="9"/>
                        <a:pt x="133" y="9"/>
                        <a:pt x="133" y="9"/>
                      </a:cubicBezTo>
                      <a:cubicBezTo>
                        <a:pt x="133" y="4"/>
                        <a:pt x="129" y="0"/>
                        <a:pt x="124" y="0"/>
                      </a:cubicBezTo>
                      <a:close/>
                      <a:moveTo>
                        <a:pt x="59" y="89"/>
                      </a:moveTo>
                      <a:cubicBezTo>
                        <a:pt x="59" y="85"/>
                        <a:pt x="63" y="82"/>
                        <a:pt x="67" y="82"/>
                      </a:cubicBezTo>
                      <a:cubicBezTo>
                        <a:pt x="71" y="82"/>
                        <a:pt x="75" y="85"/>
                        <a:pt x="75" y="89"/>
                      </a:cubicBezTo>
                      <a:cubicBezTo>
                        <a:pt x="75" y="93"/>
                        <a:pt x="71" y="97"/>
                        <a:pt x="67" y="97"/>
                      </a:cubicBezTo>
                      <a:cubicBezTo>
                        <a:pt x="63" y="97"/>
                        <a:pt x="59" y="93"/>
                        <a:pt x="59" y="89"/>
                      </a:cubicBezTo>
                      <a:close/>
                      <a:moveTo>
                        <a:pt x="123" y="79"/>
                      </a:moveTo>
                      <a:cubicBezTo>
                        <a:pt x="9" y="79"/>
                        <a:pt x="9" y="79"/>
                        <a:pt x="9" y="79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23" y="10"/>
                        <a:pt x="123" y="10"/>
                        <a:pt x="123" y="10"/>
                      </a:cubicBezTo>
                      <a:lnTo>
                        <a:pt x="123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圆形"/>
                <p:cNvSpPr>
                  <a:spLocks noChangeArrowheads="1"/>
                </p:cNvSpPr>
                <p:nvPr/>
              </p:nvSpPr>
              <p:spPr bwMode="auto">
                <a:xfrm>
                  <a:off x="4718050" y="1685926"/>
                  <a:ext cx="15875" cy="174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" name="文本框 22"/>
            <p:cNvSpPr txBox="1"/>
            <p:nvPr/>
          </p:nvSpPr>
          <p:spPr>
            <a:xfrm>
              <a:off x="8288530" y="4205628"/>
              <a:ext cx="12014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性能测试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665140" y="3164415"/>
            <a:ext cx="2094150" cy="734944"/>
            <a:chOff x="2639519" y="4046606"/>
            <a:chExt cx="2094150" cy="7349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73213" y="4046606"/>
              <a:ext cx="760456" cy="734944"/>
              <a:chOff x="3821162" y="3672049"/>
              <a:chExt cx="755892" cy="730534"/>
            </a:xfrm>
          </p:grpSpPr>
          <p:sp>
            <p:nvSpPr>
              <p:cNvPr id="33" name="形状"/>
              <p:cNvSpPr/>
              <p:nvPr/>
            </p:nvSpPr>
            <p:spPr>
              <a:xfrm>
                <a:off x="3821162" y="3672049"/>
                <a:ext cx="755892" cy="730534"/>
              </a:xfrm>
              <a:prstGeom prst="roundRect">
                <a:avLst/>
              </a:prstGeom>
              <a:solidFill>
                <a:srgbClr val="1A25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形状"/>
              <p:cNvSpPr>
                <a:spLocks noEditPoints="1"/>
              </p:cNvSpPr>
              <p:nvPr/>
            </p:nvSpPr>
            <p:spPr bwMode="auto">
              <a:xfrm>
                <a:off x="4003014" y="3773090"/>
                <a:ext cx="371958" cy="498825"/>
              </a:xfrm>
              <a:custGeom>
                <a:avLst/>
                <a:gdLst>
                  <a:gd name="T0" fmla="*/ 108 w 108"/>
                  <a:gd name="T1" fmla="*/ 145 h 145"/>
                  <a:gd name="T2" fmla="*/ 0 w 108"/>
                  <a:gd name="T3" fmla="*/ 145 h 145"/>
                  <a:gd name="T4" fmla="*/ 0 w 108"/>
                  <a:gd name="T5" fmla="*/ 135 h 145"/>
                  <a:gd name="T6" fmla="*/ 13 w 108"/>
                  <a:gd name="T7" fmla="*/ 124 h 145"/>
                  <a:gd name="T8" fmla="*/ 96 w 108"/>
                  <a:gd name="T9" fmla="*/ 124 h 145"/>
                  <a:gd name="T10" fmla="*/ 108 w 108"/>
                  <a:gd name="T11" fmla="*/ 135 h 145"/>
                  <a:gd name="T12" fmla="*/ 108 w 108"/>
                  <a:gd name="T13" fmla="*/ 145 h 145"/>
                  <a:gd name="T14" fmla="*/ 16 w 108"/>
                  <a:gd name="T15" fmla="*/ 116 h 145"/>
                  <a:gd name="T16" fmla="*/ 24 w 108"/>
                  <a:gd name="T17" fmla="*/ 91 h 145"/>
                  <a:gd name="T18" fmla="*/ 85 w 108"/>
                  <a:gd name="T19" fmla="*/ 91 h 145"/>
                  <a:gd name="T20" fmla="*/ 93 w 108"/>
                  <a:gd name="T21" fmla="*/ 116 h 145"/>
                  <a:gd name="T22" fmla="*/ 16 w 108"/>
                  <a:gd name="T23" fmla="*/ 116 h 145"/>
                  <a:gd name="T24" fmla="*/ 28 w 108"/>
                  <a:gd name="T25" fmla="*/ 76 h 145"/>
                  <a:gd name="T26" fmla="*/ 36 w 108"/>
                  <a:gd name="T27" fmla="*/ 51 h 145"/>
                  <a:gd name="T28" fmla="*/ 72 w 108"/>
                  <a:gd name="T29" fmla="*/ 51 h 145"/>
                  <a:gd name="T30" fmla="*/ 80 w 108"/>
                  <a:gd name="T31" fmla="*/ 76 h 145"/>
                  <a:gd name="T32" fmla="*/ 28 w 108"/>
                  <a:gd name="T33" fmla="*/ 76 h 145"/>
                  <a:gd name="T34" fmla="*/ 49 w 108"/>
                  <a:gd name="T35" fmla="*/ 12 h 145"/>
                  <a:gd name="T36" fmla="*/ 60 w 108"/>
                  <a:gd name="T37" fmla="*/ 12 h 145"/>
                  <a:gd name="T38" fmla="*/ 68 w 108"/>
                  <a:gd name="T39" fmla="*/ 36 h 145"/>
                  <a:gd name="T40" fmla="*/ 41 w 108"/>
                  <a:gd name="T41" fmla="*/ 36 h 145"/>
                  <a:gd name="T42" fmla="*/ 49 w 108"/>
                  <a:gd name="T43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45">
                    <a:moveTo>
                      <a:pt x="108" y="145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08" y="135"/>
                      <a:pt x="108" y="135"/>
                      <a:pt x="108" y="135"/>
                    </a:cubicBezTo>
                    <a:lnTo>
                      <a:pt x="108" y="145"/>
                    </a:lnTo>
                    <a:close/>
                    <a:moveTo>
                      <a:pt x="16" y="116"/>
                    </a:moveTo>
                    <a:cubicBezTo>
                      <a:pt x="24" y="91"/>
                      <a:pt x="24" y="91"/>
                      <a:pt x="24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93" y="116"/>
                      <a:pt x="93" y="116"/>
                      <a:pt x="93" y="116"/>
                    </a:cubicBezTo>
                    <a:lnTo>
                      <a:pt x="16" y="116"/>
                    </a:lnTo>
                    <a:close/>
                    <a:moveTo>
                      <a:pt x="28" y="76"/>
                    </a:moveTo>
                    <a:cubicBezTo>
                      <a:pt x="36" y="51"/>
                      <a:pt x="36" y="51"/>
                      <a:pt x="36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80" y="76"/>
                      <a:pt x="80" y="76"/>
                      <a:pt x="80" y="76"/>
                    </a:cubicBezTo>
                    <a:lnTo>
                      <a:pt x="28" y="76"/>
                    </a:lnTo>
                    <a:close/>
                    <a:moveTo>
                      <a:pt x="49" y="12"/>
                    </a:moveTo>
                    <a:cubicBezTo>
                      <a:pt x="49" y="12"/>
                      <a:pt x="54" y="0"/>
                      <a:pt x="60" y="1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41" y="36"/>
                      <a:pt x="41" y="36"/>
                      <a:pt x="41" y="36"/>
                    </a:cubicBezTo>
                    <a:lnTo>
                      <a:pt x="4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05874" tIns="52937" rIns="105874" bIns="5293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639519" y="4205628"/>
              <a:ext cx="12014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异常验证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410505" y="1403809"/>
            <a:ext cx="2348785" cy="734944"/>
            <a:chOff x="2384884" y="2286000"/>
            <a:chExt cx="2348785" cy="734944"/>
          </a:xfrm>
        </p:grpSpPr>
        <p:grpSp>
          <p:nvGrpSpPr>
            <p:cNvPr id="37" name="组合 36"/>
            <p:cNvGrpSpPr/>
            <p:nvPr/>
          </p:nvGrpSpPr>
          <p:grpSpPr>
            <a:xfrm>
              <a:off x="3973213" y="2286000"/>
              <a:ext cx="760456" cy="734944"/>
              <a:chOff x="3821162" y="2595773"/>
              <a:chExt cx="755892" cy="730534"/>
            </a:xfrm>
          </p:grpSpPr>
          <p:sp>
            <p:nvSpPr>
              <p:cNvPr id="41" name="形状"/>
              <p:cNvSpPr/>
              <p:nvPr/>
            </p:nvSpPr>
            <p:spPr>
              <a:xfrm>
                <a:off x="3821162" y="2595773"/>
                <a:ext cx="755892" cy="730534"/>
              </a:xfrm>
              <a:prstGeom prst="roundRect">
                <a:avLst/>
              </a:prstGeom>
              <a:solidFill>
                <a:srgbClr val="E208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2" name="组合"/>
              <p:cNvGrpSpPr/>
              <p:nvPr/>
            </p:nvGrpSpPr>
            <p:grpSpPr>
              <a:xfrm>
                <a:off x="4023243" y="2758814"/>
                <a:ext cx="351730" cy="407449"/>
                <a:chOff x="3581400" y="3905251"/>
                <a:chExt cx="160338" cy="185738"/>
              </a:xfrm>
              <a:solidFill>
                <a:schemeClr val="bg1"/>
              </a:solidFill>
            </p:grpSpPr>
            <p:sp>
              <p:nvSpPr>
                <p:cNvPr id="43" name="形状"/>
                <p:cNvSpPr>
                  <a:spLocks noChangeArrowheads="1"/>
                </p:cNvSpPr>
                <p:nvPr/>
              </p:nvSpPr>
              <p:spPr bwMode="auto">
                <a:xfrm>
                  <a:off x="3670300" y="3941763"/>
                  <a:ext cx="28575" cy="149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形状"/>
                <p:cNvSpPr>
                  <a:spLocks noChangeArrowheads="1"/>
                </p:cNvSpPr>
                <p:nvPr/>
              </p:nvSpPr>
              <p:spPr bwMode="auto">
                <a:xfrm>
                  <a:off x="3627438" y="3971926"/>
                  <a:ext cx="26988" cy="1190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形状"/>
                <p:cNvSpPr>
                  <a:spLocks noChangeArrowheads="1"/>
                </p:cNvSpPr>
                <p:nvPr/>
              </p:nvSpPr>
              <p:spPr bwMode="auto">
                <a:xfrm>
                  <a:off x="3581400" y="3994151"/>
                  <a:ext cx="26988" cy="968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形状"/>
                <p:cNvSpPr>
                  <a:spLocks noChangeArrowheads="1"/>
                </p:cNvSpPr>
                <p:nvPr/>
              </p:nvSpPr>
              <p:spPr bwMode="auto">
                <a:xfrm>
                  <a:off x="3714750" y="3905251"/>
                  <a:ext cx="26988" cy="185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66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0" name="文本框 39"/>
            <p:cNvSpPr txBox="1"/>
            <p:nvPr/>
          </p:nvSpPr>
          <p:spPr>
            <a:xfrm>
              <a:off x="2384884" y="2429794"/>
              <a:ext cx="14560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通过性验证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76125" y="5030238"/>
            <a:ext cx="2088204" cy="734944"/>
            <a:chOff x="-271317" y="4038066"/>
            <a:chExt cx="2088204" cy="734944"/>
          </a:xfrm>
        </p:grpSpPr>
        <p:grpSp>
          <p:nvGrpSpPr>
            <p:cNvPr id="47" name="组合 46"/>
            <p:cNvGrpSpPr/>
            <p:nvPr/>
          </p:nvGrpSpPr>
          <p:grpSpPr>
            <a:xfrm>
              <a:off x="-271317" y="4038066"/>
              <a:ext cx="760456" cy="734944"/>
              <a:chOff x="-397894" y="3663560"/>
              <a:chExt cx="755892" cy="730534"/>
            </a:xfrm>
          </p:grpSpPr>
          <p:sp>
            <p:nvSpPr>
              <p:cNvPr id="48" name="形状"/>
              <p:cNvSpPr/>
              <p:nvPr/>
            </p:nvSpPr>
            <p:spPr>
              <a:xfrm>
                <a:off x="-397894" y="3663560"/>
                <a:ext cx="755892" cy="730534"/>
              </a:xfrm>
              <a:prstGeom prst="roundRect">
                <a:avLst/>
              </a:prstGeom>
              <a:solidFill>
                <a:srgbClr val="1A25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形状"/>
              <p:cNvSpPr>
                <a:spLocks noEditPoints="1"/>
              </p:cNvSpPr>
              <p:nvPr/>
            </p:nvSpPr>
            <p:spPr bwMode="auto">
              <a:xfrm>
                <a:off x="-185075" y="3770540"/>
                <a:ext cx="371958" cy="498825"/>
              </a:xfrm>
              <a:custGeom>
                <a:avLst/>
                <a:gdLst>
                  <a:gd name="T0" fmla="*/ 108 w 108"/>
                  <a:gd name="T1" fmla="*/ 145 h 145"/>
                  <a:gd name="T2" fmla="*/ 0 w 108"/>
                  <a:gd name="T3" fmla="*/ 145 h 145"/>
                  <a:gd name="T4" fmla="*/ 0 w 108"/>
                  <a:gd name="T5" fmla="*/ 135 h 145"/>
                  <a:gd name="T6" fmla="*/ 13 w 108"/>
                  <a:gd name="T7" fmla="*/ 124 h 145"/>
                  <a:gd name="T8" fmla="*/ 96 w 108"/>
                  <a:gd name="T9" fmla="*/ 124 h 145"/>
                  <a:gd name="T10" fmla="*/ 108 w 108"/>
                  <a:gd name="T11" fmla="*/ 135 h 145"/>
                  <a:gd name="T12" fmla="*/ 108 w 108"/>
                  <a:gd name="T13" fmla="*/ 145 h 145"/>
                  <a:gd name="T14" fmla="*/ 16 w 108"/>
                  <a:gd name="T15" fmla="*/ 116 h 145"/>
                  <a:gd name="T16" fmla="*/ 24 w 108"/>
                  <a:gd name="T17" fmla="*/ 91 h 145"/>
                  <a:gd name="T18" fmla="*/ 85 w 108"/>
                  <a:gd name="T19" fmla="*/ 91 h 145"/>
                  <a:gd name="T20" fmla="*/ 93 w 108"/>
                  <a:gd name="T21" fmla="*/ 116 h 145"/>
                  <a:gd name="T22" fmla="*/ 16 w 108"/>
                  <a:gd name="T23" fmla="*/ 116 h 145"/>
                  <a:gd name="T24" fmla="*/ 28 w 108"/>
                  <a:gd name="T25" fmla="*/ 76 h 145"/>
                  <a:gd name="T26" fmla="*/ 36 w 108"/>
                  <a:gd name="T27" fmla="*/ 51 h 145"/>
                  <a:gd name="T28" fmla="*/ 72 w 108"/>
                  <a:gd name="T29" fmla="*/ 51 h 145"/>
                  <a:gd name="T30" fmla="*/ 80 w 108"/>
                  <a:gd name="T31" fmla="*/ 76 h 145"/>
                  <a:gd name="T32" fmla="*/ 28 w 108"/>
                  <a:gd name="T33" fmla="*/ 76 h 145"/>
                  <a:gd name="T34" fmla="*/ 49 w 108"/>
                  <a:gd name="T35" fmla="*/ 12 h 145"/>
                  <a:gd name="T36" fmla="*/ 60 w 108"/>
                  <a:gd name="T37" fmla="*/ 12 h 145"/>
                  <a:gd name="T38" fmla="*/ 68 w 108"/>
                  <a:gd name="T39" fmla="*/ 36 h 145"/>
                  <a:gd name="T40" fmla="*/ 41 w 108"/>
                  <a:gd name="T41" fmla="*/ 36 h 145"/>
                  <a:gd name="T42" fmla="*/ 49 w 108"/>
                  <a:gd name="T43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45">
                    <a:moveTo>
                      <a:pt x="108" y="145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08" y="135"/>
                      <a:pt x="108" y="135"/>
                      <a:pt x="108" y="135"/>
                    </a:cubicBezTo>
                    <a:lnTo>
                      <a:pt x="108" y="145"/>
                    </a:lnTo>
                    <a:close/>
                    <a:moveTo>
                      <a:pt x="16" y="116"/>
                    </a:moveTo>
                    <a:cubicBezTo>
                      <a:pt x="24" y="91"/>
                      <a:pt x="24" y="91"/>
                      <a:pt x="24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93" y="116"/>
                      <a:pt x="93" y="116"/>
                      <a:pt x="93" y="116"/>
                    </a:cubicBezTo>
                    <a:lnTo>
                      <a:pt x="16" y="116"/>
                    </a:lnTo>
                    <a:close/>
                    <a:moveTo>
                      <a:pt x="28" y="76"/>
                    </a:moveTo>
                    <a:cubicBezTo>
                      <a:pt x="36" y="51"/>
                      <a:pt x="36" y="51"/>
                      <a:pt x="36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80" y="76"/>
                      <a:pt x="80" y="76"/>
                      <a:pt x="80" y="76"/>
                    </a:cubicBezTo>
                    <a:lnTo>
                      <a:pt x="28" y="76"/>
                    </a:lnTo>
                    <a:close/>
                    <a:moveTo>
                      <a:pt x="49" y="12"/>
                    </a:moveTo>
                    <a:cubicBezTo>
                      <a:pt x="49" y="12"/>
                      <a:pt x="54" y="0"/>
                      <a:pt x="60" y="1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41" y="36"/>
                      <a:pt x="41" y="36"/>
                      <a:pt x="41" y="36"/>
                    </a:cubicBezTo>
                    <a:lnTo>
                      <a:pt x="4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05874" tIns="52937" rIns="105874" bIns="5293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615467" y="4188547"/>
              <a:ext cx="12014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逻辑验证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659365" y="5030238"/>
            <a:ext cx="2097953" cy="734944"/>
            <a:chOff x="9509793" y="4055146"/>
            <a:chExt cx="2097953" cy="734944"/>
          </a:xfrm>
        </p:grpSpPr>
        <p:grpSp>
          <p:nvGrpSpPr>
            <p:cNvPr id="54" name="组合 53"/>
            <p:cNvGrpSpPr/>
            <p:nvPr/>
          </p:nvGrpSpPr>
          <p:grpSpPr>
            <a:xfrm>
              <a:off x="10847290" y="4055146"/>
              <a:ext cx="760456" cy="734944"/>
              <a:chOff x="11038993" y="3680538"/>
              <a:chExt cx="755892" cy="730534"/>
            </a:xfrm>
          </p:grpSpPr>
          <p:sp>
            <p:nvSpPr>
              <p:cNvPr id="55" name="形状"/>
              <p:cNvSpPr/>
              <p:nvPr/>
            </p:nvSpPr>
            <p:spPr>
              <a:xfrm>
                <a:off x="11038993" y="3680538"/>
                <a:ext cx="755892" cy="730534"/>
              </a:xfrm>
              <a:prstGeom prst="roundRect">
                <a:avLst/>
              </a:prstGeom>
              <a:solidFill>
                <a:srgbClr val="E208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形状"/>
              <p:cNvSpPr>
                <a:spLocks noEditPoints="1"/>
              </p:cNvSpPr>
              <p:nvPr/>
            </p:nvSpPr>
            <p:spPr bwMode="auto">
              <a:xfrm>
                <a:off x="11217262" y="3816363"/>
                <a:ext cx="427877" cy="412146"/>
              </a:xfrm>
              <a:custGeom>
                <a:avLst/>
                <a:gdLst>
                  <a:gd name="T0" fmla="*/ 124 w 133"/>
                  <a:gd name="T1" fmla="*/ 0 h 127"/>
                  <a:gd name="T2" fmla="*/ 9 w 133"/>
                  <a:gd name="T3" fmla="*/ 0 h 127"/>
                  <a:gd name="T4" fmla="*/ 0 w 133"/>
                  <a:gd name="T5" fmla="*/ 9 h 127"/>
                  <a:gd name="T6" fmla="*/ 0 w 133"/>
                  <a:gd name="T7" fmla="*/ 91 h 127"/>
                  <a:gd name="T8" fmla="*/ 9 w 133"/>
                  <a:gd name="T9" fmla="*/ 100 h 127"/>
                  <a:gd name="T10" fmla="*/ 53 w 133"/>
                  <a:gd name="T11" fmla="*/ 100 h 127"/>
                  <a:gd name="T12" fmla="*/ 39 w 133"/>
                  <a:gd name="T13" fmla="*/ 118 h 127"/>
                  <a:gd name="T14" fmla="*/ 39 w 133"/>
                  <a:gd name="T15" fmla="*/ 127 h 127"/>
                  <a:gd name="T16" fmla="*/ 53 w 133"/>
                  <a:gd name="T17" fmla="*/ 127 h 127"/>
                  <a:gd name="T18" fmla="*/ 80 w 133"/>
                  <a:gd name="T19" fmla="*/ 127 h 127"/>
                  <a:gd name="T20" fmla="*/ 93 w 133"/>
                  <a:gd name="T21" fmla="*/ 127 h 127"/>
                  <a:gd name="T22" fmla="*/ 93 w 133"/>
                  <a:gd name="T23" fmla="*/ 118 h 127"/>
                  <a:gd name="T24" fmla="*/ 80 w 133"/>
                  <a:gd name="T25" fmla="*/ 100 h 127"/>
                  <a:gd name="T26" fmla="*/ 124 w 133"/>
                  <a:gd name="T27" fmla="*/ 100 h 127"/>
                  <a:gd name="T28" fmla="*/ 133 w 133"/>
                  <a:gd name="T29" fmla="*/ 91 h 127"/>
                  <a:gd name="T30" fmla="*/ 133 w 133"/>
                  <a:gd name="T31" fmla="*/ 9 h 127"/>
                  <a:gd name="T32" fmla="*/ 124 w 133"/>
                  <a:gd name="T33" fmla="*/ 0 h 127"/>
                  <a:gd name="T34" fmla="*/ 59 w 133"/>
                  <a:gd name="T35" fmla="*/ 89 h 127"/>
                  <a:gd name="T36" fmla="*/ 67 w 133"/>
                  <a:gd name="T37" fmla="*/ 82 h 127"/>
                  <a:gd name="T38" fmla="*/ 75 w 133"/>
                  <a:gd name="T39" fmla="*/ 89 h 127"/>
                  <a:gd name="T40" fmla="*/ 67 w 133"/>
                  <a:gd name="T41" fmla="*/ 97 h 127"/>
                  <a:gd name="T42" fmla="*/ 59 w 133"/>
                  <a:gd name="T43" fmla="*/ 89 h 127"/>
                  <a:gd name="T44" fmla="*/ 123 w 133"/>
                  <a:gd name="T45" fmla="*/ 79 h 127"/>
                  <a:gd name="T46" fmla="*/ 9 w 133"/>
                  <a:gd name="T47" fmla="*/ 79 h 127"/>
                  <a:gd name="T48" fmla="*/ 9 w 133"/>
                  <a:gd name="T49" fmla="*/ 10 h 127"/>
                  <a:gd name="T50" fmla="*/ 123 w 133"/>
                  <a:gd name="T51" fmla="*/ 10 h 127"/>
                  <a:gd name="T52" fmla="*/ 123 w 133"/>
                  <a:gd name="T53" fmla="*/ 7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3" h="127">
                    <a:moveTo>
                      <a:pt x="12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6"/>
                      <a:pt x="4" y="100"/>
                      <a:pt x="9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100"/>
                      <a:pt x="55" y="118"/>
                      <a:pt x="39" y="11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53" y="127"/>
                      <a:pt x="53" y="127"/>
                      <a:pt x="53" y="127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77" y="118"/>
                      <a:pt x="80" y="100"/>
                      <a:pt x="80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9" y="100"/>
                      <a:pt x="133" y="96"/>
                      <a:pt x="133" y="91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4"/>
                      <a:pt x="129" y="0"/>
                      <a:pt x="124" y="0"/>
                    </a:cubicBezTo>
                    <a:close/>
                    <a:moveTo>
                      <a:pt x="59" y="89"/>
                    </a:moveTo>
                    <a:cubicBezTo>
                      <a:pt x="59" y="85"/>
                      <a:pt x="63" y="82"/>
                      <a:pt x="67" y="82"/>
                    </a:cubicBezTo>
                    <a:cubicBezTo>
                      <a:pt x="71" y="82"/>
                      <a:pt x="75" y="85"/>
                      <a:pt x="75" y="89"/>
                    </a:cubicBezTo>
                    <a:cubicBezTo>
                      <a:pt x="75" y="93"/>
                      <a:pt x="71" y="97"/>
                      <a:pt x="67" y="97"/>
                    </a:cubicBezTo>
                    <a:cubicBezTo>
                      <a:pt x="63" y="97"/>
                      <a:pt x="59" y="93"/>
                      <a:pt x="59" y="89"/>
                    </a:cubicBezTo>
                    <a:close/>
                    <a:moveTo>
                      <a:pt x="123" y="79"/>
                    </a:moveTo>
                    <a:cubicBezTo>
                      <a:pt x="9" y="79"/>
                      <a:pt x="9" y="79"/>
                      <a:pt x="9" y="7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23" y="10"/>
                      <a:pt x="123" y="10"/>
                      <a:pt x="123" y="10"/>
                    </a:cubicBezTo>
                    <a:lnTo>
                      <a:pt x="123" y="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5874" tIns="52937" rIns="105874" bIns="5293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6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9509793" y="4171467"/>
              <a:ext cx="12014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安全验证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1" name="图形 5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>
            <a:off x="-214744" y="-331636"/>
            <a:ext cx="5203797" cy="7167317"/>
          </a:xfrm>
          <a:prstGeom prst="rtTriangle">
            <a:avLst/>
          </a:prstGeom>
          <a:solidFill>
            <a:srgbClr val="0B1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767638">
            <a:off x="-1438722" y="-2087913"/>
            <a:ext cx="3823256" cy="10810241"/>
            <a:chOff x="1066240" y="548032"/>
            <a:chExt cx="2267438" cy="5917685"/>
          </a:xfrm>
        </p:grpSpPr>
        <p:sp>
          <p:nvSpPr>
            <p:cNvPr id="4" name="矩形 3"/>
            <p:cNvSpPr/>
            <p:nvPr/>
          </p:nvSpPr>
          <p:spPr>
            <a:xfrm>
              <a:off x="1066240" y="979317"/>
              <a:ext cx="1327639" cy="5486400"/>
            </a:xfrm>
            <a:prstGeom prst="rect">
              <a:avLst/>
            </a:prstGeom>
            <a:solidFill>
              <a:srgbClr val="111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22939" y="838200"/>
              <a:ext cx="1327639" cy="5486400"/>
            </a:xfrm>
            <a:prstGeom prst="rect">
              <a:avLst/>
            </a:prstGeom>
            <a:solidFill>
              <a:srgbClr val="1B0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48034" y="548032"/>
              <a:ext cx="985644" cy="5797485"/>
            </a:xfrm>
            <a:prstGeom prst="rect">
              <a:avLst/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6200000">
              <a:off x="-377397" y="3950210"/>
              <a:ext cx="3724275" cy="371475"/>
            </a:xfrm>
            <a:prstGeom prst="parallelogram">
              <a:avLst>
                <a:gd name="adj" fmla="val 73387"/>
              </a:avLst>
            </a:prstGeom>
            <a:solidFill>
              <a:srgbClr val="120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609" y="4322790"/>
            <a:ext cx="955991" cy="623601"/>
            <a:chOff x="2309496" y="961390"/>
            <a:chExt cx="955991" cy="623601"/>
          </a:xfrm>
          <a:gradFill flip="none" rotWithShape="1">
            <a:gsLst>
              <a:gs pos="0">
                <a:srgbClr val="120249">
                  <a:alpha val="36000"/>
                </a:srgbClr>
              </a:gs>
              <a:gs pos="100000">
                <a:srgbClr val="0B1051"/>
              </a:gs>
            </a:gsLst>
            <a:lin ang="16200000" scaled="1"/>
            <a:tileRect/>
          </a:gradFill>
        </p:grpSpPr>
        <p:sp>
          <p:nvSpPr>
            <p:cNvPr id="73" name="椭圆 72"/>
            <p:cNvSpPr/>
            <p:nvPr/>
          </p:nvSpPr>
          <p:spPr>
            <a:xfrm>
              <a:off x="230949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8102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652561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24093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95626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167158" y="961390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0949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48102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652561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824093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995626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167158" y="1132923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31108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8261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54148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25680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2997213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168745" y="1316716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31108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48261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654148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825680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997213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168745" y="1488249"/>
              <a:ext cx="96742" cy="967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88252" y="2294448"/>
            <a:ext cx="2277940" cy="2277940"/>
            <a:chOff x="3615567" y="2290030"/>
            <a:chExt cx="2277940" cy="2277940"/>
          </a:xfrm>
        </p:grpSpPr>
        <p:sp>
          <p:nvSpPr>
            <p:cNvPr id="97" name="椭圆 96"/>
            <p:cNvSpPr/>
            <p:nvPr/>
          </p:nvSpPr>
          <p:spPr>
            <a:xfrm>
              <a:off x="3615567" y="2290030"/>
              <a:ext cx="2277940" cy="2277940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99071" y="2828835"/>
              <a:ext cx="15889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388931" y="2596252"/>
            <a:ext cx="3697951" cy="15714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Jmeter</a:t>
            </a:r>
            <a:r>
              <a:rPr lang="zh-CN" altLang="en-US" sz="48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性能压测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Jmeter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91015" y="1792649"/>
            <a:ext cx="2016690" cy="2102946"/>
            <a:chOff x="1691015" y="1993065"/>
            <a:chExt cx="2016690" cy="2102946"/>
          </a:xfrm>
        </p:grpSpPr>
        <p:sp>
          <p:nvSpPr>
            <p:cNvPr id="6" name="椭圆 5"/>
            <p:cNvSpPr/>
            <p:nvPr/>
          </p:nvSpPr>
          <p:spPr>
            <a:xfrm>
              <a:off x="1691015" y="2079321"/>
              <a:ext cx="2016690" cy="2016690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064042" y="1993065"/>
              <a:ext cx="643663" cy="643663"/>
            </a:xfrm>
            <a:prstGeom prst="ellipse">
              <a:avLst/>
            </a:prstGeom>
            <a:solidFill>
              <a:srgbClr val="E2087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24168" y="1792649"/>
            <a:ext cx="2016690" cy="2102946"/>
            <a:chOff x="1691015" y="1993065"/>
            <a:chExt cx="2016690" cy="2102946"/>
          </a:xfrm>
        </p:grpSpPr>
        <p:sp>
          <p:nvSpPr>
            <p:cNvPr id="9" name="椭圆 8"/>
            <p:cNvSpPr/>
            <p:nvPr/>
          </p:nvSpPr>
          <p:spPr>
            <a:xfrm>
              <a:off x="1691015" y="2079321"/>
              <a:ext cx="2016690" cy="201669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64042" y="1993065"/>
              <a:ext cx="643663" cy="643663"/>
            </a:xfrm>
            <a:prstGeom prst="ellipse">
              <a:avLst/>
            </a:prstGeom>
            <a:solidFill>
              <a:srgbClr val="1A25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57321" y="1792649"/>
            <a:ext cx="2016690" cy="2102946"/>
            <a:chOff x="1691015" y="1993065"/>
            <a:chExt cx="2016690" cy="2102946"/>
          </a:xfrm>
        </p:grpSpPr>
        <p:sp>
          <p:nvSpPr>
            <p:cNvPr id="12" name="椭圆 11"/>
            <p:cNvSpPr/>
            <p:nvPr/>
          </p:nvSpPr>
          <p:spPr>
            <a:xfrm>
              <a:off x="1691015" y="2079321"/>
              <a:ext cx="2016690" cy="201669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64042" y="1993065"/>
              <a:ext cx="643663" cy="643663"/>
            </a:xfrm>
            <a:prstGeom prst="ellipse">
              <a:avLst/>
            </a:prstGeom>
            <a:solidFill>
              <a:srgbClr val="B30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23450" y="4258851"/>
            <a:ext cx="3072763" cy="1330264"/>
            <a:chOff x="1123450" y="4258851"/>
            <a:chExt cx="3072763" cy="1330264"/>
          </a:xfrm>
        </p:grpSpPr>
        <p:sp>
          <p:nvSpPr>
            <p:cNvPr id="15" name="TextBox 7"/>
            <p:cNvSpPr txBox="1"/>
            <p:nvPr/>
          </p:nvSpPr>
          <p:spPr>
            <a:xfrm>
              <a:off x="1123450" y="4759170"/>
              <a:ext cx="3072763" cy="8299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所谓元器件就是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Jmeter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工具中的一个个功能组件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49094" y="4258851"/>
              <a:ext cx="1621475" cy="563842"/>
            </a:xfrm>
            <a:prstGeom prst="roundRect">
              <a:avLst>
                <a:gd name="adj" fmla="val 50000"/>
              </a:avLst>
            </a:prstGeom>
            <a:solidFill>
              <a:srgbClr val="E2087A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000" b="1" kern="0" spc="300" dirty="0">
                  <a:solidFill>
                    <a:schemeClr val="bg1"/>
                  </a:solidFill>
                  <a:cs typeface="+mn-ea"/>
                  <a:sym typeface="+mn-lt"/>
                </a:rPr>
                <a:t>元器件</a:t>
              </a:r>
              <a:endParaRPr lang="zh-CN" altLang="en-US" sz="2000" b="1" kern="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60522" y="4258851"/>
            <a:ext cx="3535685" cy="2069514"/>
            <a:chOff x="1124354" y="4258851"/>
            <a:chExt cx="3535685" cy="2069514"/>
          </a:xfrm>
        </p:grpSpPr>
        <p:sp>
          <p:nvSpPr>
            <p:cNvPr id="18" name="TextBox 7"/>
            <p:cNvSpPr txBox="1"/>
            <p:nvPr/>
          </p:nvSpPr>
          <p:spPr>
            <a:xfrm>
              <a:off x="1124354" y="4756949"/>
              <a:ext cx="3535685" cy="1571416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配置元器件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前置处理器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定时器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取样器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后置处理器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断言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监听器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49094" y="4258851"/>
              <a:ext cx="1621475" cy="563922"/>
            </a:xfrm>
            <a:prstGeom prst="roundRect">
              <a:avLst>
                <a:gd name="adj" fmla="val 50000"/>
              </a:avLst>
            </a:prstGeom>
            <a:solidFill>
              <a:srgbClr val="1A25B8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000" b="1" kern="0" spc="300" dirty="0">
                  <a:solidFill>
                    <a:schemeClr val="bg1"/>
                  </a:solidFill>
                  <a:cs typeface="+mn-ea"/>
                  <a:sym typeface="+mn-lt"/>
                </a:rPr>
                <a:t>执行顺序</a:t>
              </a:r>
              <a:endParaRPr lang="zh-CN" altLang="en-US" sz="2000" b="1" kern="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721430" y="4258851"/>
            <a:ext cx="3184069" cy="2598736"/>
            <a:chOff x="1849094" y="4258851"/>
            <a:chExt cx="3184069" cy="2598736"/>
          </a:xfrm>
        </p:grpSpPr>
        <p:sp>
          <p:nvSpPr>
            <p:cNvPr id="21" name="TextBox 7"/>
            <p:cNvSpPr txBox="1"/>
            <p:nvPr/>
          </p:nvSpPr>
          <p:spPr>
            <a:xfrm>
              <a:off x="1960400" y="4827492"/>
              <a:ext cx="3072763" cy="20300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1. 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建立测试计划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2.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 新增线程组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3. 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添加</a:t>
              </a: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HTTP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请求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4.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 变量参数化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5.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 添加断言处理器断言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6.</a:t>
              </a: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 添加监听器查看结果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49094" y="4258851"/>
              <a:ext cx="1621475" cy="563922"/>
            </a:xfrm>
            <a:prstGeom prst="roundRect">
              <a:avLst>
                <a:gd name="adj" fmla="val 50000"/>
              </a:avLst>
            </a:prstGeom>
            <a:solidFill>
              <a:srgbClr val="B30660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zh-CN" altLang="en-US" sz="2000" b="1" kern="0" spc="300" dirty="0">
                  <a:solidFill>
                    <a:schemeClr val="bg1"/>
                  </a:solidFill>
                  <a:cs typeface="+mn-ea"/>
                  <a:sym typeface="+mn-lt"/>
                </a:rPr>
                <a:t>测试流程</a:t>
              </a:r>
              <a:endParaRPr lang="zh-CN" altLang="en-US" sz="2000" b="1" kern="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4879" y="6650835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1970"/>
            <a:chOff x="246724" y="208547"/>
            <a:chExt cx="2624810" cy="52197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参数化方式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00929" y="2556557"/>
            <a:ext cx="2190143" cy="2194587"/>
            <a:chOff x="4540441" y="2047629"/>
            <a:chExt cx="3136739" cy="3130058"/>
          </a:xfrm>
        </p:grpSpPr>
        <p:sp>
          <p:nvSpPr>
            <p:cNvPr id="6" name="矩形 5"/>
            <p:cNvSpPr/>
            <p:nvPr/>
          </p:nvSpPr>
          <p:spPr>
            <a:xfrm rot="2700000">
              <a:off x="4540441" y="2047629"/>
              <a:ext cx="1226916" cy="1226916"/>
            </a:xfrm>
            <a:prstGeom prst="rect">
              <a:avLst/>
            </a:prstGeom>
            <a:solidFill>
              <a:srgbClr val="E2087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4540441" y="3928147"/>
              <a:ext cx="1226916" cy="1226916"/>
            </a:xfrm>
            <a:prstGeom prst="rect">
              <a:avLst/>
            </a:prstGeom>
            <a:solidFill>
              <a:srgbClr val="1A25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500000">
              <a:off x="6450264" y="2070253"/>
              <a:ext cx="1226916" cy="1226916"/>
            </a:xfrm>
            <a:prstGeom prst="rect">
              <a:avLst/>
            </a:prstGeom>
            <a:solidFill>
              <a:srgbClr val="1A25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3500000">
              <a:off x="6450264" y="3950771"/>
              <a:ext cx="1226916" cy="1226916"/>
            </a:xfrm>
            <a:prstGeom prst="rect">
              <a:avLst/>
            </a:prstGeom>
            <a:solidFill>
              <a:srgbClr val="E2087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33"/>
            <p:cNvSpPr>
              <a:spLocks noEditPoints="1"/>
            </p:cNvSpPr>
            <p:nvPr/>
          </p:nvSpPr>
          <p:spPr bwMode="auto">
            <a:xfrm>
              <a:off x="6851939" y="2430445"/>
              <a:ext cx="423566" cy="506532"/>
            </a:xfrm>
            <a:custGeom>
              <a:avLst/>
              <a:gdLst>
                <a:gd name="T0" fmla="*/ 102 w 120"/>
                <a:gd name="T1" fmla="*/ 60 h 144"/>
                <a:gd name="T2" fmla="*/ 102 w 120"/>
                <a:gd name="T3" fmla="*/ 42 h 144"/>
                <a:gd name="T4" fmla="*/ 60 w 120"/>
                <a:gd name="T5" fmla="*/ 0 h 144"/>
                <a:gd name="T6" fmla="*/ 18 w 120"/>
                <a:gd name="T7" fmla="*/ 42 h 144"/>
                <a:gd name="T8" fmla="*/ 18 w 120"/>
                <a:gd name="T9" fmla="*/ 60 h 144"/>
                <a:gd name="T10" fmla="*/ 0 w 120"/>
                <a:gd name="T11" fmla="*/ 60 h 144"/>
                <a:gd name="T12" fmla="*/ 0 w 120"/>
                <a:gd name="T13" fmla="*/ 144 h 144"/>
                <a:gd name="T14" fmla="*/ 120 w 120"/>
                <a:gd name="T15" fmla="*/ 144 h 144"/>
                <a:gd name="T16" fmla="*/ 120 w 120"/>
                <a:gd name="T17" fmla="*/ 60 h 144"/>
                <a:gd name="T18" fmla="*/ 102 w 120"/>
                <a:gd name="T19" fmla="*/ 60 h 144"/>
                <a:gd name="T20" fmla="*/ 66 w 120"/>
                <a:gd name="T21" fmla="*/ 106 h 144"/>
                <a:gd name="T22" fmla="*/ 66 w 120"/>
                <a:gd name="T23" fmla="*/ 126 h 144"/>
                <a:gd name="T24" fmla="*/ 54 w 120"/>
                <a:gd name="T25" fmla="*/ 126 h 144"/>
                <a:gd name="T26" fmla="*/ 54 w 120"/>
                <a:gd name="T27" fmla="*/ 106 h 144"/>
                <a:gd name="T28" fmla="*/ 48 w 120"/>
                <a:gd name="T29" fmla="*/ 96 h 144"/>
                <a:gd name="T30" fmla="*/ 60 w 120"/>
                <a:gd name="T31" fmla="*/ 84 h 144"/>
                <a:gd name="T32" fmla="*/ 72 w 120"/>
                <a:gd name="T33" fmla="*/ 96 h 144"/>
                <a:gd name="T34" fmla="*/ 66 w 120"/>
                <a:gd name="T35" fmla="*/ 106 h 144"/>
                <a:gd name="T36" fmla="*/ 90 w 120"/>
                <a:gd name="T37" fmla="*/ 60 h 144"/>
                <a:gd name="T38" fmla="*/ 30 w 120"/>
                <a:gd name="T39" fmla="*/ 60 h 144"/>
                <a:gd name="T40" fmla="*/ 30 w 120"/>
                <a:gd name="T41" fmla="*/ 42 h 144"/>
                <a:gd name="T42" fmla="*/ 60 w 120"/>
                <a:gd name="T43" fmla="*/ 12 h 144"/>
                <a:gd name="T44" fmla="*/ 90 w 120"/>
                <a:gd name="T45" fmla="*/ 42 h 144"/>
                <a:gd name="T46" fmla="*/ 90 w 120"/>
                <a:gd name="T47" fmla="*/ 6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44">
                  <a:moveTo>
                    <a:pt x="102" y="60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2" y="42"/>
                    <a:pt x="102" y="0"/>
                    <a:pt x="60" y="0"/>
                  </a:cubicBezTo>
                  <a:cubicBezTo>
                    <a:pt x="18" y="0"/>
                    <a:pt x="18" y="42"/>
                    <a:pt x="18" y="42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60"/>
                    <a:pt x="120" y="60"/>
                    <a:pt x="120" y="60"/>
                  </a:cubicBezTo>
                  <a:lnTo>
                    <a:pt x="102" y="60"/>
                  </a:lnTo>
                  <a:close/>
                  <a:moveTo>
                    <a:pt x="66" y="10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0" y="104"/>
                    <a:pt x="48" y="100"/>
                    <a:pt x="48" y="96"/>
                  </a:cubicBezTo>
                  <a:cubicBezTo>
                    <a:pt x="48" y="89"/>
                    <a:pt x="53" y="84"/>
                    <a:pt x="60" y="84"/>
                  </a:cubicBezTo>
                  <a:cubicBezTo>
                    <a:pt x="67" y="84"/>
                    <a:pt x="72" y="89"/>
                    <a:pt x="72" y="96"/>
                  </a:cubicBezTo>
                  <a:cubicBezTo>
                    <a:pt x="72" y="100"/>
                    <a:pt x="70" y="104"/>
                    <a:pt x="66" y="106"/>
                  </a:cubicBezTo>
                  <a:moveTo>
                    <a:pt x="90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7"/>
                    <a:pt x="32" y="12"/>
                    <a:pt x="60" y="12"/>
                  </a:cubicBezTo>
                  <a:cubicBezTo>
                    <a:pt x="88" y="12"/>
                    <a:pt x="90" y="37"/>
                    <a:pt x="90" y="42"/>
                  </a:cubicBezTo>
                  <a:lnTo>
                    <a:pt x="90" y="6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810456" y="4308887"/>
              <a:ext cx="506532" cy="508715"/>
              <a:chOff x="2649649" y="3455891"/>
              <a:chExt cx="506532" cy="508715"/>
            </a:xfrm>
            <a:solidFill>
              <a:sysClr val="window" lastClr="FFFFFF"/>
            </a:solidFill>
            <a:effectLst/>
          </p:grpSpPr>
          <p:sp>
            <p:nvSpPr>
              <p:cNvPr id="19" name="Freeform 58"/>
              <p:cNvSpPr/>
              <p:nvPr/>
            </p:nvSpPr>
            <p:spPr bwMode="auto">
              <a:xfrm>
                <a:off x="2795934" y="3455891"/>
                <a:ext cx="211785" cy="316583"/>
              </a:xfrm>
              <a:custGeom>
                <a:avLst/>
                <a:gdLst>
                  <a:gd name="T0" fmla="*/ 68 w 97"/>
                  <a:gd name="T1" fmla="*/ 87 h 145"/>
                  <a:gd name="T2" fmla="*/ 68 w 97"/>
                  <a:gd name="T3" fmla="*/ 0 h 145"/>
                  <a:gd name="T4" fmla="*/ 29 w 97"/>
                  <a:gd name="T5" fmla="*/ 0 h 145"/>
                  <a:gd name="T6" fmla="*/ 29 w 97"/>
                  <a:gd name="T7" fmla="*/ 87 h 145"/>
                  <a:gd name="T8" fmla="*/ 0 w 97"/>
                  <a:gd name="T9" fmla="*/ 87 h 145"/>
                  <a:gd name="T10" fmla="*/ 49 w 97"/>
                  <a:gd name="T11" fmla="*/ 145 h 145"/>
                  <a:gd name="T12" fmla="*/ 97 w 97"/>
                  <a:gd name="T13" fmla="*/ 87 h 145"/>
                  <a:gd name="T14" fmla="*/ 68 w 97"/>
                  <a:gd name="T15" fmla="*/ 8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45">
                    <a:moveTo>
                      <a:pt x="68" y="87"/>
                    </a:moveTo>
                    <a:lnTo>
                      <a:pt x="68" y="0"/>
                    </a:lnTo>
                    <a:lnTo>
                      <a:pt x="29" y="0"/>
                    </a:lnTo>
                    <a:lnTo>
                      <a:pt x="29" y="87"/>
                    </a:lnTo>
                    <a:lnTo>
                      <a:pt x="0" y="87"/>
                    </a:lnTo>
                    <a:lnTo>
                      <a:pt x="49" y="145"/>
                    </a:lnTo>
                    <a:lnTo>
                      <a:pt x="97" y="87"/>
                    </a:lnTo>
                    <a:lnTo>
                      <a:pt x="68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Freeform 59"/>
              <p:cNvSpPr/>
              <p:nvPr/>
            </p:nvSpPr>
            <p:spPr bwMode="auto">
              <a:xfrm>
                <a:off x="2649649" y="3499557"/>
                <a:ext cx="506532" cy="465049"/>
              </a:xfrm>
              <a:custGeom>
                <a:avLst/>
                <a:gdLst>
                  <a:gd name="T0" fmla="*/ 180 w 232"/>
                  <a:gd name="T1" fmla="*/ 0 h 213"/>
                  <a:gd name="T2" fmla="*/ 155 w 232"/>
                  <a:gd name="T3" fmla="*/ 0 h 213"/>
                  <a:gd name="T4" fmla="*/ 155 w 232"/>
                  <a:gd name="T5" fmla="*/ 19 h 213"/>
                  <a:gd name="T6" fmla="*/ 168 w 232"/>
                  <a:gd name="T7" fmla="*/ 19 h 213"/>
                  <a:gd name="T8" fmla="*/ 211 w 232"/>
                  <a:gd name="T9" fmla="*/ 116 h 213"/>
                  <a:gd name="T10" fmla="*/ 159 w 232"/>
                  <a:gd name="T11" fmla="*/ 116 h 213"/>
                  <a:gd name="T12" fmla="*/ 140 w 232"/>
                  <a:gd name="T13" fmla="*/ 145 h 213"/>
                  <a:gd name="T14" fmla="*/ 92 w 232"/>
                  <a:gd name="T15" fmla="*/ 145 h 213"/>
                  <a:gd name="T16" fmla="*/ 72 w 232"/>
                  <a:gd name="T17" fmla="*/ 116 h 213"/>
                  <a:gd name="T18" fmla="*/ 21 w 232"/>
                  <a:gd name="T19" fmla="*/ 116 h 213"/>
                  <a:gd name="T20" fmla="*/ 64 w 232"/>
                  <a:gd name="T21" fmla="*/ 19 h 213"/>
                  <a:gd name="T22" fmla="*/ 77 w 232"/>
                  <a:gd name="T23" fmla="*/ 19 h 213"/>
                  <a:gd name="T24" fmla="*/ 77 w 232"/>
                  <a:gd name="T25" fmla="*/ 0 h 213"/>
                  <a:gd name="T26" fmla="*/ 51 w 232"/>
                  <a:gd name="T27" fmla="*/ 0 h 213"/>
                  <a:gd name="T28" fmla="*/ 0 w 232"/>
                  <a:gd name="T29" fmla="*/ 114 h 213"/>
                  <a:gd name="T30" fmla="*/ 0 w 232"/>
                  <a:gd name="T31" fmla="*/ 213 h 213"/>
                  <a:gd name="T32" fmla="*/ 232 w 232"/>
                  <a:gd name="T33" fmla="*/ 213 h 213"/>
                  <a:gd name="T34" fmla="*/ 232 w 232"/>
                  <a:gd name="T35" fmla="*/ 114 h 213"/>
                  <a:gd name="T36" fmla="*/ 180 w 232"/>
                  <a:gd name="T3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213">
                    <a:moveTo>
                      <a:pt x="180" y="0"/>
                    </a:moveTo>
                    <a:lnTo>
                      <a:pt x="155" y="0"/>
                    </a:lnTo>
                    <a:lnTo>
                      <a:pt x="155" y="19"/>
                    </a:lnTo>
                    <a:lnTo>
                      <a:pt x="168" y="19"/>
                    </a:lnTo>
                    <a:lnTo>
                      <a:pt x="211" y="116"/>
                    </a:lnTo>
                    <a:lnTo>
                      <a:pt x="159" y="116"/>
                    </a:lnTo>
                    <a:lnTo>
                      <a:pt x="140" y="145"/>
                    </a:lnTo>
                    <a:lnTo>
                      <a:pt x="92" y="145"/>
                    </a:lnTo>
                    <a:lnTo>
                      <a:pt x="72" y="116"/>
                    </a:lnTo>
                    <a:lnTo>
                      <a:pt x="21" y="116"/>
                    </a:lnTo>
                    <a:lnTo>
                      <a:pt x="64" y="19"/>
                    </a:lnTo>
                    <a:lnTo>
                      <a:pt x="77" y="19"/>
                    </a:lnTo>
                    <a:lnTo>
                      <a:pt x="77" y="0"/>
                    </a:lnTo>
                    <a:lnTo>
                      <a:pt x="51" y="0"/>
                    </a:lnTo>
                    <a:lnTo>
                      <a:pt x="0" y="114"/>
                    </a:lnTo>
                    <a:lnTo>
                      <a:pt x="0" y="213"/>
                    </a:lnTo>
                    <a:lnTo>
                      <a:pt x="232" y="213"/>
                    </a:lnTo>
                    <a:lnTo>
                      <a:pt x="232" y="11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899541" y="2471136"/>
              <a:ext cx="508716" cy="423566"/>
              <a:chOff x="2662747" y="4477689"/>
              <a:chExt cx="508716" cy="423566"/>
            </a:xfrm>
            <a:solidFill>
              <a:sysClr val="window" lastClr="FFFFFF"/>
            </a:solidFill>
            <a:effectLst/>
          </p:grpSpPr>
          <p:sp>
            <p:nvSpPr>
              <p:cNvPr id="14" name="Rectangle 74"/>
              <p:cNvSpPr>
                <a:spLocks noChangeArrowheads="1"/>
              </p:cNvSpPr>
              <p:nvPr/>
            </p:nvSpPr>
            <p:spPr bwMode="auto">
              <a:xfrm>
                <a:off x="2726067" y="4541008"/>
                <a:ext cx="379900" cy="1899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ectangle 75"/>
              <p:cNvSpPr>
                <a:spLocks noChangeArrowheads="1"/>
              </p:cNvSpPr>
              <p:nvPr/>
            </p:nvSpPr>
            <p:spPr bwMode="auto">
              <a:xfrm>
                <a:off x="2726067" y="4541008"/>
                <a:ext cx="379900" cy="1899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76"/>
              <p:cNvSpPr>
                <a:spLocks noChangeArrowheads="1"/>
              </p:cNvSpPr>
              <p:nvPr/>
            </p:nvSpPr>
            <p:spPr bwMode="auto">
              <a:xfrm>
                <a:off x="2726067" y="4541008"/>
                <a:ext cx="379900" cy="1899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Rectangle 77"/>
              <p:cNvSpPr>
                <a:spLocks noChangeArrowheads="1"/>
              </p:cNvSpPr>
              <p:nvPr/>
            </p:nvSpPr>
            <p:spPr bwMode="auto">
              <a:xfrm>
                <a:off x="2726067" y="4541008"/>
                <a:ext cx="379900" cy="1899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78"/>
              <p:cNvSpPr>
                <a:spLocks noEditPoints="1"/>
              </p:cNvSpPr>
              <p:nvPr/>
            </p:nvSpPr>
            <p:spPr bwMode="auto">
              <a:xfrm>
                <a:off x="2662747" y="4477689"/>
                <a:ext cx="508716" cy="423566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kern="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Freeform 120"/>
            <p:cNvSpPr>
              <a:spLocks noEditPoints="1"/>
            </p:cNvSpPr>
            <p:nvPr/>
          </p:nvSpPr>
          <p:spPr bwMode="auto">
            <a:xfrm>
              <a:off x="4899541" y="4165288"/>
              <a:ext cx="508716" cy="465049"/>
            </a:xfrm>
            <a:custGeom>
              <a:avLst/>
              <a:gdLst>
                <a:gd name="T0" fmla="*/ 202 w 233"/>
                <a:gd name="T1" fmla="*/ 0 h 213"/>
                <a:gd name="T2" fmla="*/ 184 w 233"/>
                <a:gd name="T3" fmla="*/ 0 h 213"/>
                <a:gd name="T4" fmla="*/ 174 w 233"/>
                <a:gd name="T5" fmla="*/ 0 h 213"/>
                <a:gd name="T6" fmla="*/ 58 w 233"/>
                <a:gd name="T7" fmla="*/ 0 h 213"/>
                <a:gd name="T8" fmla="*/ 48 w 233"/>
                <a:gd name="T9" fmla="*/ 0 h 213"/>
                <a:gd name="T10" fmla="*/ 31 w 233"/>
                <a:gd name="T11" fmla="*/ 0 h 213"/>
                <a:gd name="T12" fmla="*/ 0 w 233"/>
                <a:gd name="T13" fmla="*/ 113 h 213"/>
                <a:gd name="T14" fmla="*/ 0 w 233"/>
                <a:gd name="T15" fmla="*/ 213 h 213"/>
                <a:gd name="T16" fmla="*/ 233 w 233"/>
                <a:gd name="T17" fmla="*/ 213 h 213"/>
                <a:gd name="T18" fmla="*/ 233 w 233"/>
                <a:gd name="T19" fmla="*/ 116 h 213"/>
                <a:gd name="T20" fmla="*/ 202 w 233"/>
                <a:gd name="T21" fmla="*/ 0 h 213"/>
                <a:gd name="T22" fmla="*/ 47 w 233"/>
                <a:gd name="T23" fmla="*/ 19 h 213"/>
                <a:gd name="T24" fmla="*/ 48 w 233"/>
                <a:gd name="T25" fmla="*/ 19 h 213"/>
                <a:gd name="T26" fmla="*/ 58 w 233"/>
                <a:gd name="T27" fmla="*/ 19 h 213"/>
                <a:gd name="T28" fmla="*/ 174 w 233"/>
                <a:gd name="T29" fmla="*/ 19 h 213"/>
                <a:gd name="T30" fmla="*/ 184 w 233"/>
                <a:gd name="T31" fmla="*/ 19 h 213"/>
                <a:gd name="T32" fmla="*/ 186 w 233"/>
                <a:gd name="T33" fmla="*/ 19 h 213"/>
                <a:gd name="T34" fmla="*/ 213 w 233"/>
                <a:gd name="T35" fmla="*/ 116 h 213"/>
                <a:gd name="T36" fmla="*/ 160 w 233"/>
                <a:gd name="T37" fmla="*/ 116 h 213"/>
                <a:gd name="T38" fmla="*/ 141 w 233"/>
                <a:gd name="T39" fmla="*/ 145 h 213"/>
                <a:gd name="T40" fmla="*/ 92 w 233"/>
                <a:gd name="T41" fmla="*/ 145 h 213"/>
                <a:gd name="T42" fmla="*/ 73 w 233"/>
                <a:gd name="T43" fmla="*/ 116 h 213"/>
                <a:gd name="T44" fmla="*/ 19 w 233"/>
                <a:gd name="T45" fmla="*/ 116 h 213"/>
                <a:gd name="T46" fmla="*/ 47 w 233"/>
                <a:gd name="T47" fmla="*/ 1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3" h="213">
                  <a:moveTo>
                    <a:pt x="202" y="0"/>
                  </a:moveTo>
                  <a:lnTo>
                    <a:pt x="184" y="0"/>
                  </a:lnTo>
                  <a:lnTo>
                    <a:pt x="174" y="0"/>
                  </a:lnTo>
                  <a:lnTo>
                    <a:pt x="58" y="0"/>
                  </a:lnTo>
                  <a:lnTo>
                    <a:pt x="48" y="0"/>
                  </a:lnTo>
                  <a:lnTo>
                    <a:pt x="31" y="0"/>
                  </a:lnTo>
                  <a:lnTo>
                    <a:pt x="0" y="113"/>
                  </a:lnTo>
                  <a:lnTo>
                    <a:pt x="0" y="213"/>
                  </a:lnTo>
                  <a:lnTo>
                    <a:pt x="233" y="213"/>
                  </a:lnTo>
                  <a:lnTo>
                    <a:pt x="233" y="116"/>
                  </a:lnTo>
                  <a:lnTo>
                    <a:pt x="202" y="0"/>
                  </a:lnTo>
                  <a:close/>
                  <a:moveTo>
                    <a:pt x="47" y="19"/>
                  </a:moveTo>
                  <a:lnTo>
                    <a:pt x="48" y="19"/>
                  </a:lnTo>
                  <a:lnTo>
                    <a:pt x="58" y="19"/>
                  </a:lnTo>
                  <a:lnTo>
                    <a:pt x="174" y="19"/>
                  </a:lnTo>
                  <a:lnTo>
                    <a:pt x="184" y="19"/>
                  </a:lnTo>
                  <a:lnTo>
                    <a:pt x="186" y="19"/>
                  </a:lnTo>
                  <a:lnTo>
                    <a:pt x="213" y="116"/>
                  </a:lnTo>
                  <a:lnTo>
                    <a:pt x="160" y="116"/>
                  </a:lnTo>
                  <a:lnTo>
                    <a:pt x="141" y="145"/>
                  </a:lnTo>
                  <a:lnTo>
                    <a:pt x="92" y="145"/>
                  </a:lnTo>
                  <a:lnTo>
                    <a:pt x="73" y="116"/>
                  </a:lnTo>
                  <a:lnTo>
                    <a:pt x="19" y="116"/>
                  </a:lnTo>
                  <a:lnTo>
                    <a:pt x="47" y="1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06906" y="1928436"/>
            <a:ext cx="3274032" cy="1498750"/>
            <a:chOff x="1106906" y="1928436"/>
            <a:chExt cx="3274032" cy="1498750"/>
          </a:xfrm>
        </p:grpSpPr>
        <p:sp>
          <p:nvSpPr>
            <p:cNvPr id="22" name="iSľiḑé"/>
            <p:cNvSpPr txBox="1"/>
            <p:nvPr/>
          </p:nvSpPr>
          <p:spPr>
            <a:xfrm>
              <a:off x="1106906" y="2436267"/>
              <a:ext cx="3274032" cy="9909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一般不需要随请求迭代的参数设置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íşlíďè"/>
            <p:cNvSpPr/>
            <p:nvPr/>
          </p:nvSpPr>
          <p:spPr>
            <a:xfrm>
              <a:off x="1769760" y="1928436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algn="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请求默认值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22948" y="3974535"/>
            <a:ext cx="3263646" cy="1523026"/>
            <a:chOff x="1122948" y="4247249"/>
            <a:chExt cx="3263646" cy="1523026"/>
          </a:xfrm>
        </p:grpSpPr>
        <p:sp>
          <p:nvSpPr>
            <p:cNvPr id="25" name="išḻidè"/>
            <p:cNvSpPr txBox="1"/>
            <p:nvPr/>
          </p:nvSpPr>
          <p:spPr>
            <a:xfrm>
              <a:off x="1122948" y="4755078"/>
              <a:ext cx="3263646" cy="10151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适用于参数取值范围较大的时候使用，该方法具有更大的灵活性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iš1ïdê"/>
            <p:cNvSpPr/>
            <p:nvPr/>
          </p:nvSpPr>
          <p:spPr>
            <a:xfrm>
              <a:off x="1775416" y="4247249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 fontScale="87500"/>
            </a:bodyPr>
            <a:lstStyle/>
            <a:p>
              <a:pPr algn="r">
                <a:defRPr/>
              </a:pPr>
              <a:r>
                <a:rPr lang="en-US" altLang="zh-CN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CSV Data Set Config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05407" y="1922780"/>
            <a:ext cx="3600530" cy="1710237"/>
            <a:chOff x="7805407" y="1922780"/>
            <a:chExt cx="3600530" cy="1710237"/>
          </a:xfrm>
        </p:grpSpPr>
        <p:sp>
          <p:nvSpPr>
            <p:cNvPr id="28" name="îsḻíḑê"/>
            <p:cNvSpPr txBox="1"/>
            <p:nvPr/>
          </p:nvSpPr>
          <p:spPr>
            <a:xfrm>
              <a:off x="7805407" y="2430611"/>
              <a:ext cx="3600530" cy="120240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功能相比</a:t>
              </a:r>
              <a:r>
                <a:rPr lang="en-US" altLang="zh-CN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CSV Data Set Config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较弱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islïdè"/>
            <p:cNvSpPr/>
            <p:nvPr/>
          </p:nvSpPr>
          <p:spPr>
            <a:xfrm>
              <a:off x="7805407" y="1922780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函数助手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811063" y="3970292"/>
            <a:ext cx="3626958" cy="1527269"/>
            <a:chOff x="7811063" y="4243006"/>
            <a:chExt cx="3626958" cy="1527269"/>
          </a:xfrm>
        </p:grpSpPr>
        <p:sp>
          <p:nvSpPr>
            <p:cNvPr id="31" name="íṣḻïdè"/>
            <p:cNvSpPr txBox="1"/>
            <p:nvPr/>
          </p:nvSpPr>
          <p:spPr>
            <a:xfrm>
              <a:off x="7811063" y="4750837"/>
              <a:ext cx="3626958" cy="101943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适用于参数取值范围很小的时候使用</a:t>
              </a:r>
              <a:endParaRPr lang="zh-CN" altLang="en-US" sz="16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îṣľîďé"/>
            <p:cNvSpPr/>
            <p:nvPr/>
          </p:nvSpPr>
          <p:spPr>
            <a:xfrm>
              <a:off x="7811063" y="4243006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用户自定义变量</a:t>
              </a:r>
              <a:endParaRPr lang="zh-CN" altLang="en-US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5" name="图形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120249"/>
            </a:gs>
            <a:gs pos="100000">
              <a:srgbClr val="4B0147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0472" y="208547"/>
            <a:ext cx="2624810" cy="523220"/>
            <a:chOff x="246724" y="208547"/>
            <a:chExt cx="2624810" cy="523220"/>
          </a:xfrm>
        </p:grpSpPr>
        <p:sp>
          <p:nvSpPr>
            <p:cNvPr id="34" name="椭圆 33"/>
            <p:cNvSpPr/>
            <p:nvPr/>
          </p:nvSpPr>
          <p:spPr>
            <a:xfrm>
              <a:off x="246724" y="239561"/>
              <a:ext cx="461192" cy="461192"/>
            </a:xfrm>
            <a:prstGeom prst="ellipse">
              <a:avLst/>
            </a:prstGeom>
            <a:gradFill>
              <a:gsLst>
                <a:gs pos="0">
                  <a:srgbClr val="B30660"/>
                </a:gs>
                <a:gs pos="100000">
                  <a:srgbClr val="570152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65219" y="208547"/>
              <a:ext cx="2406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性能测试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97095" y="-683700"/>
            <a:ext cx="1077877" cy="493487"/>
            <a:chOff x="5384800" y="1161142"/>
            <a:chExt cx="1077877" cy="493487"/>
          </a:xfrm>
        </p:grpSpPr>
        <p:sp>
          <p:nvSpPr>
            <p:cNvPr id="7" name="椭圆 6"/>
            <p:cNvSpPr/>
            <p:nvPr/>
          </p:nvSpPr>
          <p:spPr>
            <a:xfrm>
              <a:off x="5384800" y="1175657"/>
              <a:ext cx="478972" cy="478972"/>
            </a:xfrm>
            <a:prstGeom prst="ellipse">
              <a:avLst/>
            </a:prstGeom>
            <a:solidFill>
              <a:srgbClr val="E20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983705" y="1161142"/>
              <a:ext cx="478972" cy="478972"/>
            </a:xfrm>
            <a:prstGeom prst="ellipse">
              <a:avLst/>
            </a:prstGeom>
            <a:solidFill>
              <a:srgbClr val="1A2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34776" y="1875391"/>
            <a:ext cx="5475371" cy="3422107"/>
            <a:chOff x="235880" y="2206941"/>
            <a:chExt cx="5619851" cy="3512407"/>
          </a:xfrm>
        </p:grpSpPr>
        <p:grpSp>
          <p:nvGrpSpPr>
            <p:cNvPr id="28" name="组合 27"/>
            <p:cNvGrpSpPr/>
            <p:nvPr/>
          </p:nvGrpSpPr>
          <p:grpSpPr>
            <a:xfrm>
              <a:off x="235880" y="2206941"/>
              <a:ext cx="5619851" cy="3512407"/>
              <a:chOff x="4601793" y="580774"/>
              <a:chExt cx="9210505" cy="5756566"/>
            </a:xfrm>
            <a:effectLst>
              <a:outerShdw blurRad="241300" dist="38100" dir="5400000" algn="t" rotWithShape="0">
                <a:prstClr val="black">
                  <a:alpha val="42000"/>
                </a:prstClr>
              </a:outerShdw>
            </a:effectLst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793" y="580774"/>
                <a:ext cx="9210505" cy="5756566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94" t="16298" r="15176" b="20530"/>
              <a:stretch>
                <a:fillRect/>
              </a:stretch>
            </p:blipFill>
            <p:spPr>
              <a:xfrm>
                <a:off x="5721927" y="1126373"/>
                <a:ext cx="6954981" cy="4332318"/>
              </a:xfrm>
              <a:prstGeom prst="rect">
                <a:avLst/>
              </a:prstGeom>
            </p:spPr>
          </p:pic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95350" y="2527696"/>
              <a:ext cx="4286250" cy="2678906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024194" y="1547423"/>
            <a:ext cx="6232657" cy="1538190"/>
            <a:chOff x="954210" y="1991555"/>
            <a:chExt cx="6232657" cy="1538190"/>
          </a:xfrm>
        </p:grpSpPr>
        <p:grpSp>
          <p:nvGrpSpPr>
            <p:cNvPr id="33" name="组合 32"/>
            <p:cNvGrpSpPr/>
            <p:nvPr/>
          </p:nvGrpSpPr>
          <p:grpSpPr>
            <a:xfrm>
              <a:off x="954210" y="1991555"/>
              <a:ext cx="928583" cy="928583"/>
              <a:chOff x="1624117" y="2376424"/>
              <a:chExt cx="1060517" cy="1060517"/>
            </a:xfrm>
          </p:grpSpPr>
          <p:sp>
            <p:nvSpPr>
              <p:cNvPr id="36" name="椭圆 35"/>
              <p:cNvSpPr/>
              <p:nvPr/>
            </p:nvSpPr>
            <p:spPr>
              <a:xfrm rot="2700000">
                <a:off x="1624117" y="2376424"/>
                <a:ext cx="1060517" cy="1060517"/>
              </a:xfrm>
              <a:prstGeom prst="ellipse">
                <a:avLst/>
              </a:prstGeom>
              <a:solidFill>
                <a:srgbClr val="E2087A"/>
              </a:solidFill>
              <a:ln w="60325" cap="flat" cmpd="sng" algn="ctr">
                <a:noFill/>
                <a:prstDash val="solid"/>
                <a:miter lim="800000"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7"/>
              <p:cNvSpPr/>
              <p:nvPr/>
            </p:nvSpPr>
            <p:spPr>
              <a:xfrm>
                <a:off x="1921889" y="2697034"/>
                <a:ext cx="464972" cy="419294"/>
              </a:xfrm>
              <a:custGeom>
                <a:avLst/>
                <a:gdLst>
                  <a:gd name="connsiteX0" fmla="*/ 521432 w 608344"/>
                  <a:gd name="connsiteY0" fmla="*/ 370453 h 548582"/>
                  <a:gd name="connsiteX1" fmla="*/ 465737 w 608344"/>
                  <a:gd name="connsiteY1" fmla="*/ 425787 h 548582"/>
                  <a:gd name="connsiteX2" fmla="*/ 442491 w 608344"/>
                  <a:gd name="connsiteY2" fmla="*/ 402479 h 548582"/>
                  <a:gd name="connsiteX3" fmla="*/ 418201 w 608344"/>
                  <a:gd name="connsiteY3" fmla="*/ 426545 h 548582"/>
                  <a:gd name="connsiteX4" fmla="*/ 441447 w 608344"/>
                  <a:gd name="connsiteY4" fmla="*/ 449948 h 548582"/>
                  <a:gd name="connsiteX5" fmla="*/ 465642 w 608344"/>
                  <a:gd name="connsiteY5" fmla="*/ 474204 h 548582"/>
                  <a:gd name="connsiteX6" fmla="*/ 489932 w 608344"/>
                  <a:gd name="connsiteY6" fmla="*/ 450043 h 548582"/>
                  <a:gd name="connsiteX7" fmla="*/ 545532 w 608344"/>
                  <a:gd name="connsiteY7" fmla="*/ 394709 h 548582"/>
                  <a:gd name="connsiteX8" fmla="*/ 481962 w 608344"/>
                  <a:gd name="connsiteY8" fmla="*/ 296170 h 548582"/>
                  <a:gd name="connsiteX9" fmla="*/ 608344 w 608344"/>
                  <a:gd name="connsiteY9" fmla="*/ 422376 h 548582"/>
                  <a:gd name="connsiteX10" fmla="*/ 481962 w 608344"/>
                  <a:gd name="connsiteY10" fmla="*/ 548582 h 548582"/>
                  <a:gd name="connsiteX11" fmla="*/ 355579 w 608344"/>
                  <a:gd name="connsiteY11" fmla="*/ 422376 h 548582"/>
                  <a:gd name="connsiteX12" fmla="*/ 481962 w 608344"/>
                  <a:gd name="connsiteY12" fmla="*/ 296170 h 548582"/>
                  <a:gd name="connsiteX13" fmla="*/ 255835 w 608344"/>
                  <a:gd name="connsiteY13" fmla="*/ 446 h 548582"/>
                  <a:gd name="connsiteX14" fmla="*/ 317801 w 608344"/>
                  <a:gd name="connsiteY14" fmla="*/ 13616 h 548582"/>
                  <a:gd name="connsiteX15" fmla="*/ 348072 w 608344"/>
                  <a:gd name="connsiteY15" fmla="*/ 41661 h 548582"/>
                  <a:gd name="connsiteX16" fmla="*/ 381190 w 608344"/>
                  <a:gd name="connsiteY16" fmla="*/ 146831 h 548582"/>
                  <a:gd name="connsiteX17" fmla="*/ 378913 w 608344"/>
                  <a:gd name="connsiteY17" fmla="*/ 156211 h 548582"/>
                  <a:gd name="connsiteX18" fmla="*/ 387833 w 608344"/>
                  <a:gd name="connsiteY18" fmla="*/ 200458 h 548582"/>
                  <a:gd name="connsiteX19" fmla="*/ 366387 w 608344"/>
                  <a:gd name="connsiteY19" fmla="*/ 237694 h 548582"/>
                  <a:gd name="connsiteX20" fmla="*/ 351393 w 608344"/>
                  <a:gd name="connsiteY20" fmla="*/ 278720 h 548582"/>
                  <a:gd name="connsiteX21" fmla="*/ 351393 w 608344"/>
                  <a:gd name="connsiteY21" fmla="*/ 322873 h 548582"/>
                  <a:gd name="connsiteX22" fmla="*/ 317611 w 608344"/>
                  <a:gd name="connsiteY22" fmla="*/ 422358 h 548582"/>
                  <a:gd name="connsiteX23" fmla="*/ 376635 w 608344"/>
                  <a:gd name="connsiteY23" fmla="*/ 548088 h 548582"/>
                  <a:gd name="connsiteX24" fmla="*/ 26855 w 608344"/>
                  <a:gd name="connsiteY24" fmla="*/ 548088 h 548582"/>
                  <a:gd name="connsiteX25" fmla="*/ 0 w 608344"/>
                  <a:gd name="connsiteY25" fmla="*/ 521274 h 548582"/>
                  <a:gd name="connsiteX26" fmla="*/ 0 w 608344"/>
                  <a:gd name="connsiteY26" fmla="*/ 473806 h 548582"/>
                  <a:gd name="connsiteX27" fmla="*/ 19453 w 608344"/>
                  <a:gd name="connsiteY27" fmla="*/ 432969 h 548582"/>
                  <a:gd name="connsiteX28" fmla="*/ 173751 w 608344"/>
                  <a:gd name="connsiteY28" fmla="*/ 334242 h 548582"/>
                  <a:gd name="connsiteX29" fmla="*/ 176408 w 608344"/>
                  <a:gd name="connsiteY29" fmla="*/ 329884 h 548582"/>
                  <a:gd name="connsiteX30" fmla="*/ 176408 w 608344"/>
                  <a:gd name="connsiteY30" fmla="*/ 278720 h 548582"/>
                  <a:gd name="connsiteX31" fmla="*/ 161320 w 608344"/>
                  <a:gd name="connsiteY31" fmla="*/ 237694 h 548582"/>
                  <a:gd name="connsiteX32" fmla="*/ 139969 w 608344"/>
                  <a:gd name="connsiteY32" fmla="*/ 200458 h 548582"/>
                  <a:gd name="connsiteX33" fmla="*/ 148320 w 608344"/>
                  <a:gd name="connsiteY33" fmla="*/ 156211 h 548582"/>
                  <a:gd name="connsiteX34" fmla="*/ 146042 w 608344"/>
                  <a:gd name="connsiteY34" fmla="*/ 146736 h 548582"/>
                  <a:gd name="connsiteX35" fmla="*/ 145758 w 608344"/>
                  <a:gd name="connsiteY35" fmla="*/ 95099 h 548582"/>
                  <a:gd name="connsiteX36" fmla="*/ 176029 w 608344"/>
                  <a:gd name="connsiteY36" fmla="*/ 42135 h 548582"/>
                  <a:gd name="connsiteX37" fmla="*/ 203928 w 608344"/>
                  <a:gd name="connsiteY37" fmla="*/ 19017 h 548582"/>
                  <a:gd name="connsiteX38" fmla="*/ 231162 w 608344"/>
                  <a:gd name="connsiteY38" fmla="*/ 5089 h 548582"/>
                  <a:gd name="connsiteX39" fmla="*/ 255835 w 608344"/>
                  <a:gd name="connsiteY39" fmla="*/ 446 h 5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344" h="548582">
                    <a:moveTo>
                      <a:pt x="521432" y="370453"/>
                    </a:moveTo>
                    <a:lnTo>
                      <a:pt x="465737" y="425787"/>
                    </a:lnTo>
                    <a:lnTo>
                      <a:pt x="442491" y="402479"/>
                    </a:lnTo>
                    <a:lnTo>
                      <a:pt x="418201" y="426545"/>
                    </a:lnTo>
                    <a:lnTo>
                      <a:pt x="441447" y="449948"/>
                    </a:lnTo>
                    <a:lnTo>
                      <a:pt x="465642" y="474204"/>
                    </a:lnTo>
                    <a:lnTo>
                      <a:pt x="489932" y="450043"/>
                    </a:lnTo>
                    <a:lnTo>
                      <a:pt x="545532" y="394709"/>
                    </a:lnTo>
                    <a:close/>
                    <a:moveTo>
                      <a:pt x="481962" y="296170"/>
                    </a:moveTo>
                    <a:cubicBezTo>
                      <a:pt x="551795" y="296170"/>
                      <a:pt x="608344" y="352641"/>
                      <a:pt x="608344" y="422376"/>
                    </a:cubicBezTo>
                    <a:cubicBezTo>
                      <a:pt x="608344" y="492111"/>
                      <a:pt x="551795" y="548582"/>
                      <a:pt x="481962" y="548582"/>
                    </a:cubicBezTo>
                    <a:cubicBezTo>
                      <a:pt x="412129" y="548582"/>
                      <a:pt x="355579" y="492111"/>
                      <a:pt x="355579" y="422376"/>
                    </a:cubicBezTo>
                    <a:cubicBezTo>
                      <a:pt x="355579" y="352641"/>
                      <a:pt x="412129" y="296170"/>
                      <a:pt x="481962" y="296170"/>
                    </a:cubicBezTo>
                    <a:close/>
                    <a:moveTo>
                      <a:pt x="255835" y="446"/>
                    </a:moveTo>
                    <a:cubicBezTo>
                      <a:pt x="282785" y="-1828"/>
                      <a:pt x="303187" y="4899"/>
                      <a:pt x="317801" y="13616"/>
                    </a:cubicBezTo>
                    <a:cubicBezTo>
                      <a:pt x="339721" y="25744"/>
                      <a:pt x="348072" y="41661"/>
                      <a:pt x="348072" y="41661"/>
                    </a:cubicBezTo>
                    <a:cubicBezTo>
                      <a:pt x="348072" y="41661"/>
                      <a:pt x="398176" y="45167"/>
                      <a:pt x="381190" y="146831"/>
                    </a:cubicBezTo>
                    <a:cubicBezTo>
                      <a:pt x="380621" y="149863"/>
                      <a:pt x="379862" y="153085"/>
                      <a:pt x="378913" y="156211"/>
                    </a:cubicBezTo>
                    <a:cubicBezTo>
                      <a:pt x="388592" y="156211"/>
                      <a:pt x="398271" y="163507"/>
                      <a:pt x="387833" y="200458"/>
                    </a:cubicBezTo>
                    <a:cubicBezTo>
                      <a:pt x="379672" y="229262"/>
                      <a:pt x="372080" y="237221"/>
                      <a:pt x="366387" y="237694"/>
                    </a:cubicBezTo>
                    <a:cubicBezTo>
                      <a:pt x="364394" y="250675"/>
                      <a:pt x="359175" y="265076"/>
                      <a:pt x="351393" y="278720"/>
                    </a:cubicBezTo>
                    <a:lnTo>
                      <a:pt x="351393" y="322873"/>
                    </a:lnTo>
                    <a:cubicBezTo>
                      <a:pt x="330232" y="350539"/>
                      <a:pt x="317611" y="385027"/>
                      <a:pt x="317611" y="422358"/>
                    </a:cubicBezTo>
                    <a:cubicBezTo>
                      <a:pt x="317611" y="472764"/>
                      <a:pt x="340480" y="518053"/>
                      <a:pt x="376635" y="548088"/>
                    </a:cubicBezTo>
                    <a:lnTo>
                      <a:pt x="26855" y="548088"/>
                    </a:lnTo>
                    <a:cubicBezTo>
                      <a:pt x="12052" y="548088"/>
                      <a:pt x="0" y="536055"/>
                      <a:pt x="0" y="521274"/>
                    </a:cubicBezTo>
                    <a:lnTo>
                      <a:pt x="0" y="473806"/>
                    </a:lnTo>
                    <a:cubicBezTo>
                      <a:pt x="0" y="457983"/>
                      <a:pt x="7212" y="443013"/>
                      <a:pt x="19453" y="432969"/>
                    </a:cubicBezTo>
                    <a:cubicBezTo>
                      <a:pt x="86638" y="377921"/>
                      <a:pt x="159043" y="341443"/>
                      <a:pt x="173751" y="334242"/>
                    </a:cubicBezTo>
                    <a:cubicBezTo>
                      <a:pt x="175365" y="333484"/>
                      <a:pt x="176408" y="331779"/>
                      <a:pt x="176408" y="329884"/>
                    </a:cubicBezTo>
                    <a:lnTo>
                      <a:pt x="176408" y="278720"/>
                    </a:lnTo>
                    <a:cubicBezTo>
                      <a:pt x="168437" y="265076"/>
                      <a:pt x="163313" y="250675"/>
                      <a:pt x="161320" y="237694"/>
                    </a:cubicBezTo>
                    <a:cubicBezTo>
                      <a:pt x="155627" y="237221"/>
                      <a:pt x="148035" y="229072"/>
                      <a:pt x="139969" y="200458"/>
                    </a:cubicBezTo>
                    <a:cubicBezTo>
                      <a:pt x="129531" y="164170"/>
                      <a:pt x="138925" y="156496"/>
                      <a:pt x="148320" y="156211"/>
                    </a:cubicBezTo>
                    <a:cubicBezTo>
                      <a:pt x="147371" y="153085"/>
                      <a:pt x="146612" y="149863"/>
                      <a:pt x="146042" y="146736"/>
                    </a:cubicBezTo>
                    <a:cubicBezTo>
                      <a:pt x="142436" y="128450"/>
                      <a:pt x="141487" y="111396"/>
                      <a:pt x="145758" y="95099"/>
                    </a:cubicBezTo>
                    <a:cubicBezTo>
                      <a:pt x="150787" y="73212"/>
                      <a:pt x="162744" y="55684"/>
                      <a:pt x="176029" y="42135"/>
                    </a:cubicBezTo>
                    <a:cubicBezTo>
                      <a:pt x="184379" y="33134"/>
                      <a:pt x="193869" y="25459"/>
                      <a:pt x="203928" y="19017"/>
                    </a:cubicBezTo>
                    <a:cubicBezTo>
                      <a:pt x="212183" y="13332"/>
                      <a:pt x="221293" y="8405"/>
                      <a:pt x="231162" y="5089"/>
                    </a:cubicBezTo>
                    <a:cubicBezTo>
                      <a:pt x="238849" y="2625"/>
                      <a:pt x="247105" y="825"/>
                      <a:pt x="255835" y="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005269" y="2007650"/>
              <a:ext cx="5181598" cy="1522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cs typeface="+mn-ea"/>
                  <a:sym typeface="+mn-lt"/>
                </a:rPr>
                <a:t>性能测试是什么？</a:t>
              </a:r>
              <a:endParaRPr lang="en-US" altLang="zh-CN" sz="2000" b="1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schemeClr val="bg1"/>
                  </a:solidFill>
                  <a:cs typeface="+mn-ea"/>
                  <a:sym typeface="+mn-lt"/>
                </a:rPr>
                <a:t>通过工具模拟多种正常、峰值以及异常负载条件来对系统的各项性能指标进行测试。验证被测系统在高并发下的处理能力、响应能力、稳定性等是否能满足预期。</a:t>
              </a:r>
              <a:endParaRPr lang="zh-CN" altLang="en-US" sz="1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57591" y="3182157"/>
            <a:ext cx="6310787" cy="1522095"/>
            <a:chOff x="954210" y="3328088"/>
            <a:chExt cx="6310787" cy="1522095"/>
          </a:xfrm>
        </p:grpSpPr>
        <p:grpSp>
          <p:nvGrpSpPr>
            <p:cNvPr id="39" name="组合 38"/>
            <p:cNvGrpSpPr/>
            <p:nvPr/>
          </p:nvGrpSpPr>
          <p:grpSpPr>
            <a:xfrm>
              <a:off x="954210" y="3363235"/>
              <a:ext cx="928583" cy="928583"/>
              <a:chOff x="1676100" y="3537523"/>
              <a:chExt cx="928583" cy="928583"/>
            </a:xfrm>
          </p:grpSpPr>
          <p:sp>
            <p:nvSpPr>
              <p:cNvPr id="41" name="椭圆 40"/>
              <p:cNvSpPr/>
              <p:nvPr/>
            </p:nvSpPr>
            <p:spPr>
              <a:xfrm rot="2700000">
                <a:off x="1676100" y="3537523"/>
                <a:ext cx="928583" cy="928583"/>
              </a:xfrm>
              <a:prstGeom prst="ellipse">
                <a:avLst/>
              </a:prstGeom>
              <a:solidFill>
                <a:srgbClr val="1A25B8"/>
              </a:solidFill>
              <a:ln w="60325" cap="flat" cmpd="sng" algn="ctr">
                <a:noFill/>
                <a:prstDash val="solid"/>
                <a:miter lim="800000"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椭圆 11"/>
              <p:cNvSpPr/>
              <p:nvPr/>
            </p:nvSpPr>
            <p:spPr>
              <a:xfrm>
                <a:off x="1954779" y="3721893"/>
                <a:ext cx="371223" cy="407127"/>
              </a:xfrm>
              <a:custGeom>
                <a:avLst/>
                <a:gdLst>
                  <a:gd name="connsiteX0" fmla="*/ 314616 w 554856"/>
                  <a:gd name="connsiteY0" fmla="*/ 256070 h 608519"/>
                  <a:gd name="connsiteX1" fmla="*/ 262711 w 554856"/>
                  <a:gd name="connsiteY1" fmla="*/ 307611 h 608519"/>
                  <a:gd name="connsiteX2" fmla="*/ 241014 w 554856"/>
                  <a:gd name="connsiteY2" fmla="*/ 285856 h 608519"/>
                  <a:gd name="connsiteX3" fmla="*/ 218289 w 554856"/>
                  <a:gd name="connsiteY3" fmla="*/ 308265 h 608519"/>
                  <a:gd name="connsiteX4" fmla="*/ 239986 w 554856"/>
                  <a:gd name="connsiteY4" fmla="*/ 330020 h 608519"/>
                  <a:gd name="connsiteX5" fmla="*/ 262618 w 554856"/>
                  <a:gd name="connsiteY5" fmla="*/ 352803 h 608519"/>
                  <a:gd name="connsiteX6" fmla="*/ 285250 w 554856"/>
                  <a:gd name="connsiteY6" fmla="*/ 330300 h 608519"/>
                  <a:gd name="connsiteX7" fmla="*/ 337155 w 554856"/>
                  <a:gd name="connsiteY7" fmla="*/ 278760 h 608519"/>
                  <a:gd name="connsiteX8" fmla="*/ 261963 w 554856"/>
                  <a:gd name="connsiteY8" fmla="*/ 129646 h 608519"/>
                  <a:gd name="connsiteX9" fmla="*/ 293387 w 554856"/>
                  <a:gd name="connsiteY9" fmla="*/ 129646 h 608519"/>
                  <a:gd name="connsiteX10" fmla="*/ 304983 w 554856"/>
                  <a:gd name="connsiteY10" fmla="*/ 141224 h 608519"/>
                  <a:gd name="connsiteX11" fmla="*/ 304983 w 554856"/>
                  <a:gd name="connsiteY11" fmla="*/ 167368 h 608519"/>
                  <a:gd name="connsiteX12" fmla="*/ 355485 w 554856"/>
                  <a:gd name="connsiteY12" fmla="*/ 188283 h 608519"/>
                  <a:gd name="connsiteX13" fmla="*/ 373909 w 554856"/>
                  <a:gd name="connsiteY13" fmla="*/ 169796 h 608519"/>
                  <a:gd name="connsiteX14" fmla="*/ 390275 w 554856"/>
                  <a:gd name="connsiteY14" fmla="*/ 169796 h 608519"/>
                  <a:gd name="connsiteX15" fmla="*/ 412440 w 554856"/>
                  <a:gd name="connsiteY15" fmla="*/ 192018 h 608519"/>
                  <a:gd name="connsiteX16" fmla="*/ 412440 w 554856"/>
                  <a:gd name="connsiteY16" fmla="*/ 208264 h 608519"/>
                  <a:gd name="connsiteX17" fmla="*/ 394016 w 554856"/>
                  <a:gd name="connsiteY17" fmla="*/ 226752 h 608519"/>
                  <a:gd name="connsiteX18" fmla="*/ 414965 w 554856"/>
                  <a:gd name="connsiteY18" fmla="*/ 277172 h 608519"/>
                  <a:gd name="connsiteX19" fmla="*/ 441151 w 554856"/>
                  <a:gd name="connsiteY19" fmla="*/ 277172 h 608519"/>
                  <a:gd name="connsiteX20" fmla="*/ 452748 w 554856"/>
                  <a:gd name="connsiteY20" fmla="*/ 288750 h 608519"/>
                  <a:gd name="connsiteX21" fmla="*/ 452748 w 554856"/>
                  <a:gd name="connsiteY21" fmla="*/ 320123 h 608519"/>
                  <a:gd name="connsiteX22" fmla="*/ 441151 w 554856"/>
                  <a:gd name="connsiteY22" fmla="*/ 331701 h 608519"/>
                  <a:gd name="connsiteX23" fmla="*/ 414965 w 554856"/>
                  <a:gd name="connsiteY23" fmla="*/ 331701 h 608519"/>
                  <a:gd name="connsiteX24" fmla="*/ 394016 w 554856"/>
                  <a:gd name="connsiteY24" fmla="*/ 382121 h 608519"/>
                  <a:gd name="connsiteX25" fmla="*/ 412440 w 554856"/>
                  <a:gd name="connsiteY25" fmla="*/ 400515 h 608519"/>
                  <a:gd name="connsiteX26" fmla="*/ 412440 w 554856"/>
                  <a:gd name="connsiteY26" fmla="*/ 416855 h 608519"/>
                  <a:gd name="connsiteX27" fmla="*/ 390275 w 554856"/>
                  <a:gd name="connsiteY27" fmla="*/ 438984 h 608519"/>
                  <a:gd name="connsiteX28" fmla="*/ 373909 w 554856"/>
                  <a:gd name="connsiteY28" fmla="*/ 438984 h 608519"/>
                  <a:gd name="connsiteX29" fmla="*/ 355485 w 554856"/>
                  <a:gd name="connsiteY29" fmla="*/ 420590 h 608519"/>
                  <a:gd name="connsiteX30" fmla="*/ 304983 w 554856"/>
                  <a:gd name="connsiteY30" fmla="*/ 441505 h 608519"/>
                  <a:gd name="connsiteX31" fmla="*/ 304983 w 554856"/>
                  <a:gd name="connsiteY31" fmla="*/ 467649 h 608519"/>
                  <a:gd name="connsiteX32" fmla="*/ 293387 w 554856"/>
                  <a:gd name="connsiteY32" fmla="*/ 479227 h 608519"/>
                  <a:gd name="connsiteX33" fmla="*/ 261963 w 554856"/>
                  <a:gd name="connsiteY33" fmla="*/ 479227 h 608519"/>
                  <a:gd name="connsiteX34" fmla="*/ 250367 w 554856"/>
                  <a:gd name="connsiteY34" fmla="*/ 467649 h 608519"/>
                  <a:gd name="connsiteX35" fmla="*/ 250367 w 554856"/>
                  <a:gd name="connsiteY35" fmla="*/ 441505 h 608519"/>
                  <a:gd name="connsiteX36" fmla="*/ 199865 w 554856"/>
                  <a:gd name="connsiteY36" fmla="*/ 420590 h 608519"/>
                  <a:gd name="connsiteX37" fmla="*/ 181441 w 554856"/>
                  <a:gd name="connsiteY37" fmla="*/ 438984 h 608519"/>
                  <a:gd name="connsiteX38" fmla="*/ 165075 w 554856"/>
                  <a:gd name="connsiteY38" fmla="*/ 438984 h 608519"/>
                  <a:gd name="connsiteX39" fmla="*/ 142910 w 554856"/>
                  <a:gd name="connsiteY39" fmla="*/ 416855 h 608519"/>
                  <a:gd name="connsiteX40" fmla="*/ 142910 w 554856"/>
                  <a:gd name="connsiteY40" fmla="*/ 400515 h 608519"/>
                  <a:gd name="connsiteX41" fmla="*/ 161334 w 554856"/>
                  <a:gd name="connsiteY41" fmla="*/ 382121 h 608519"/>
                  <a:gd name="connsiteX42" fmla="*/ 140385 w 554856"/>
                  <a:gd name="connsiteY42" fmla="*/ 331701 h 608519"/>
                  <a:gd name="connsiteX43" fmla="*/ 114199 w 554856"/>
                  <a:gd name="connsiteY43" fmla="*/ 331701 h 608519"/>
                  <a:gd name="connsiteX44" fmla="*/ 102602 w 554856"/>
                  <a:gd name="connsiteY44" fmla="*/ 320123 h 608519"/>
                  <a:gd name="connsiteX45" fmla="*/ 102602 w 554856"/>
                  <a:gd name="connsiteY45" fmla="*/ 288750 h 608519"/>
                  <a:gd name="connsiteX46" fmla="*/ 114199 w 554856"/>
                  <a:gd name="connsiteY46" fmla="*/ 277172 h 608519"/>
                  <a:gd name="connsiteX47" fmla="*/ 140385 w 554856"/>
                  <a:gd name="connsiteY47" fmla="*/ 277172 h 608519"/>
                  <a:gd name="connsiteX48" fmla="*/ 161334 w 554856"/>
                  <a:gd name="connsiteY48" fmla="*/ 226752 h 608519"/>
                  <a:gd name="connsiteX49" fmla="*/ 142910 w 554856"/>
                  <a:gd name="connsiteY49" fmla="*/ 208264 h 608519"/>
                  <a:gd name="connsiteX50" fmla="*/ 142910 w 554856"/>
                  <a:gd name="connsiteY50" fmla="*/ 192018 h 608519"/>
                  <a:gd name="connsiteX51" fmla="*/ 165075 w 554856"/>
                  <a:gd name="connsiteY51" fmla="*/ 169796 h 608519"/>
                  <a:gd name="connsiteX52" fmla="*/ 181441 w 554856"/>
                  <a:gd name="connsiteY52" fmla="*/ 169796 h 608519"/>
                  <a:gd name="connsiteX53" fmla="*/ 199865 w 554856"/>
                  <a:gd name="connsiteY53" fmla="*/ 188283 h 608519"/>
                  <a:gd name="connsiteX54" fmla="*/ 250367 w 554856"/>
                  <a:gd name="connsiteY54" fmla="*/ 167368 h 608519"/>
                  <a:gd name="connsiteX55" fmla="*/ 250367 w 554856"/>
                  <a:gd name="connsiteY55" fmla="*/ 141224 h 608519"/>
                  <a:gd name="connsiteX56" fmla="*/ 261963 w 554856"/>
                  <a:gd name="connsiteY56" fmla="*/ 129646 h 608519"/>
                  <a:gd name="connsiteX57" fmla="*/ 440285 w 554856"/>
                  <a:gd name="connsiteY57" fmla="*/ 80038 h 608519"/>
                  <a:gd name="connsiteX58" fmla="*/ 554856 w 554856"/>
                  <a:gd name="connsiteY58" fmla="*/ 304248 h 608519"/>
                  <a:gd name="connsiteX59" fmla="*/ 277361 w 554856"/>
                  <a:gd name="connsiteY59" fmla="*/ 581312 h 608519"/>
                  <a:gd name="connsiteX60" fmla="*/ 277361 w 554856"/>
                  <a:gd name="connsiteY60" fmla="*/ 605311 h 608519"/>
                  <a:gd name="connsiteX61" fmla="*/ 272404 w 554856"/>
                  <a:gd name="connsiteY61" fmla="*/ 607926 h 608519"/>
                  <a:gd name="connsiteX62" fmla="*/ 207216 w 554856"/>
                  <a:gd name="connsiteY62" fmla="*/ 563289 h 608519"/>
                  <a:gd name="connsiteX63" fmla="*/ 207216 w 554856"/>
                  <a:gd name="connsiteY63" fmla="*/ 558060 h 608519"/>
                  <a:gd name="connsiteX64" fmla="*/ 272404 w 554856"/>
                  <a:gd name="connsiteY64" fmla="*/ 513330 h 608519"/>
                  <a:gd name="connsiteX65" fmla="*/ 277361 w 554856"/>
                  <a:gd name="connsiteY65" fmla="*/ 515945 h 608519"/>
                  <a:gd name="connsiteX66" fmla="*/ 277361 w 554856"/>
                  <a:gd name="connsiteY66" fmla="*/ 539944 h 608519"/>
                  <a:gd name="connsiteX67" fmla="*/ 513423 w 554856"/>
                  <a:gd name="connsiteY67" fmla="*/ 304248 h 608519"/>
                  <a:gd name="connsiteX68" fmla="*/ 415968 w 554856"/>
                  <a:gd name="connsiteY68" fmla="*/ 113375 h 608519"/>
                  <a:gd name="connsiteX69" fmla="*/ 282452 w 554856"/>
                  <a:gd name="connsiteY69" fmla="*/ 594 h 608519"/>
                  <a:gd name="connsiteX70" fmla="*/ 347640 w 554856"/>
                  <a:gd name="connsiteY70" fmla="*/ 45229 h 608519"/>
                  <a:gd name="connsiteX71" fmla="*/ 347640 w 554856"/>
                  <a:gd name="connsiteY71" fmla="*/ 50551 h 608519"/>
                  <a:gd name="connsiteX72" fmla="*/ 282452 w 554856"/>
                  <a:gd name="connsiteY72" fmla="*/ 95279 h 608519"/>
                  <a:gd name="connsiteX73" fmla="*/ 277402 w 554856"/>
                  <a:gd name="connsiteY73" fmla="*/ 92665 h 608519"/>
                  <a:gd name="connsiteX74" fmla="*/ 277402 w 554856"/>
                  <a:gd name="connsiteY74" fmla="*/ 68573 h 608519"/>
                  <a:gd name="connsiteX75" fmla="*/ 41339 w 554856"/>
                  <a:gd name="connsiteY75" fmla="*/ 304259 h 608519"/>
                  <a:gd name="connsiteX76" fmla="*/ 138888 w 554856"/>
                  <a:gd name="connsiteY76" fmla="*/ 495123 h 608519"/>
                  <a:gd name="connsiteX77" fmla="*/ 114571 w 554856"/>
                  <a:gd name="connsiteY77" fmla="*/ 528552 h 608519"/>
                  <a:gd name="connsiteX78" fmla="*/ 0 w 554856"/>
                  <a:gd name="connsiteY78" fmla="*/ 304259 h 608519"/>
                  <a:gd name="connsiteX79" fmla="*/ 277402 w 554856"/>
                  <a:gd name="connsiteY79" fmla="*/ 27300 h 608519"/>
                  <a:gd name="connsiteX80" fmla="*/ 277402 w 554856"/>
                  <a:gd name="connsiteY80" fmla="*/ 3209 h 608519"/>
                  <a:gd name="connsiteX81" fmla="*/ 282452 w 554856"/>
                  <a:gd name="connsiteY81" fmla="*/ 594 h 60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554856" h="608519">
                    <a:moveTo>
                      <a:pt x="314616" y="256070"/>
                    </a:moveTo>
                    <a:lnTo>
                      <a:pt x="262711" y="307611"/>
                    </a:lnTo>
                    <a:lnTo>
                      <a:pt x="241014" y="285856"/>
                    </a:lnTo>
                    <a:lnTo>
                      <a:pt x="218289" y="308265"/>
                    </a:lnTo>
                    <a:lnTo>
                      <a:pt x="239986" y="330020"/>
                    </a:lnTo>
                    <a:lnTo>
                      <a:pt x="262618" y="352803"/>
                    </a:lnTo>
                    <a:lnTo>
                      <a:pt x="285250" y="330300"/>
                    </a:lnTo>
                    <a:lnTo>
                      <a:pt x="337155" y="278760"/>
                    </a:lnTo>
                    <a:close/>
                    <a:moveTo>
                      <a:pt x="261963" y="129646"/>
                    </a:moveTo>
                    <a:lnTo>
                      <a:pt x="293387" y="129646"/>
                    </a:lnTo>
                    <a:cubicBezTo>
                      <a:pt x="299840" y="129646"/>
                      <a:pt x="304983" y="134875"/>
                      <a:pt x="304983" y="141224"/>
                    </a:cubicBezTo>
                    <a:lnTo>
                      <a:pt x="304983" y="167368"/>
                    </a:lnTo>
                    <a:cubicBezTo>
                      <a:pt x="323314" y="170916"/>
                      <a:pt x="340428" y="178199"/>
                      <a:pt x="355485" y="188283"/>
                    </a:cubicBezTo>
                    <a:lnTo>
                      <a:pt x="373909" y="169796"/>
                    </a:lnTo>
                    <a:cubicBezTo>
                      <a:pt x="378398" y="165314"/>
                      <a:pt x="385786" y="165314"/>
                      <a:pt x="390275" y="169796"/>
                    </a:cubicBezTo>
                    <a:lnTo>
                      <a:pt x="412440" y="192018"/>
                    </a:lnTo>
                    <a:cubicBezTo>
                      <a:pt x="416929" y="196500"/>
                      <a:pt x="416929" y="203783"/>
                      <a:pt x="412440" y="208264"/>
                    </a:cubicBezTo>
                    <a:lnTo>
                      <a:pt x="394016" y="226752"/>
                    </a:lnTo>
                    <a:cubicBezTo>
                      <a:pt x="404117" y="241691"/>
                      <a:pt x="411318" y="258872"/>
                      <a:pt x="414965" y="277172"/>
                    </a:cubicBezTo>
                    <a:lnTo>
                      <a:pt x="441151" y="277172"/>
                    </a:lnTo>
                    <a:cubicBezTo>
                      <a:pt x="447604" y="277172"/>
                      <a:pt x="452748" y="282401"/>
                      <a:pt x="452748" y="288750"/>
                    </a:cubicBezTo>
                    <a:lnTo>
                      <a:pt x="452748" y="320123"/>
                    </a:lnTo>
                    <a:cubicBezTo>
                      <a:pt x="452748" y="326565"/>
                      <a:pt x="447511" y="331701"/>
                      <a:pt x="441151" y="331701"/>
                    </a:cubicBezTo>
                    <a:lnTo>
                      <a:pt x="414965" y="331701"/>
                    </a:lnTo>
                    <a:cubicBezTo>
                      <a:pt x="411318" y="350002"/>
                      <a:pt x="404117" y="366995"/>
                      <a:pt x="394016" y="382121"/>
                    </a:cubicBezTo>
                    <a:lnTo>
                      <a:pt x="412440" y="400515"/>
                    </a:lnTo>
                    <a:cubicBezTo>
                      <a:pt x="416929" y="404997"/>
                      <a:pt x="416929" y="412373"/>
                      <a:pt x="412440" y="416855"/>
                    </a:cubicBezTo>
                    <a:lnTo>
                      <a:pt x="390275" y="438984"/>
                    </a:lnTo>
                    <a:cubicBezTo>
                      <a:pt x="385786" y="443466"/>
                      <a:pt x="378398" y="443466"/>
                      <a:pt x="373909" y="438984"/>
                    </a:cubicBezTo>
                    <a:lnTo>
                      <a:pt x="355485" y="420590"/>
                    </a:lnTo>
                    <a:cubicBezTo>
                      <a:pt x="340522" y="430674"/>
                      <a:pt x="323314" y="437864"/>
                      <a:pt x="304983" y="441505"/>
                    </a:cubicBezTo>
                    <a:lnTo>
                      <a:pt x="304983" y="467649"/>
                    </a:lnTo>
                    <a:cubicBezTo>
                      <a:pt x="304983" y="474092"/>
                      <a:pt x="299746" y="479227"/>
                      <a:pt x="293387" y="479227"/>
                    </a:cubicBezTo>
                    <a:lnTo>
                      <a:pt x="261963" y="479227"/>
                    </a:lnTo>
                    <a:cubicBezTo>
                      <a:pt x="255510" y="479227"/>
                      <a:pt x="250367" y="473998"/>
                      <a:pt x="250367" y="467649"/>
                    </a:cubicBezTo>
                    <a:lnTo>
                      <a:pt x="250367" y="441505"/>
                    </a:lnTo>
                    <a:cubicBezTo>
                      <a:pt x="232036" y="437864"/>
                      <a:pt x="214922" y="430674"/>
                      <a:pt x="199865" y="420590"/>
                    </a:cubicBezTo>
                    <a:lnTo>
                      <a:pt x="181441" y="438984"/>
                    </a:lnTo>
                    <a:cubicBezTo>
                      <a:pt x="176952" y="443466"/>
                      <a:pt x="169564" y="443466"/>
                      <a:pt x="165075" y="438984"/>
                    </a:cubicBezTo>
                    <a:lnTo>
                      <a:pt x="142910" y="416855"/>
                    </a:lnTo>
                    <a:cubicBezTo>
                      <a:pt x="138421" y="412373"/>
                      <a:pt x="138421" y="404997"/>
                      <a:pt x="142910" y="400515"/>
                    </a:cubicBezTo>
                    <a:lnTo>
                      <a:pt x="161334" y="382121"/>
                    </a:lnTo>
                    <a:cubicBezTo>
                      <a:pt x="151233" y="367182"/>
                      <a:pt x="144032" y="350002"/>
                      <a:pt x="140385" y="331701"/>
                    </a:cubicBezTo>
                    <a:lnTo>
                      <a:pt x="114199" y="331701"/>
                    </a:lnTo>
                    <a:cubicBezTo>
                      <a:pt x="107746" y="331701"/>
                      <a:pt x="102602" y="326472"/>
                      <a:pt x="102602" y="320123"/>
                    </a:cubicBezTo>
                    <a:lnTo>
                      <a:pt x="102602" y="288750"/>
                    </a:lnTo>
                    <a:cubicBezTo>
                      <a:pt x="102602" y="282214"/>
                      <a:pt x="107839" y="277172"/>
                      <a:pt x="114199" y="277172"/>
                    </a:cubicBezTo>
                    <a:lnTo>
                      <a:pt x="140385" y="277172"/>
                    </a:lnTo>
                    <a:cubicBezTo>
                      <a:pt x="144032" y="258872"/>
                      <a:pt x="151233" y="241785"/>
                      <a:pt x="161334" y="226752"/>
                    </a:cubicBezTo>
                    <a:lnTo>
                      <a:pt x="142910" y="208264"/>
                    </a:lnTo>
                    <a:cubicBezTo>
                      <a:pt x="138421" y="203783"/>
                      <a:pt x="138421" y="196500"/>
                      <a:pt x="142910" y="192018"/>
                    </a:cubicBezTo>
                    <a:lnTo>
                      <a:pt x="165075" y="169796"/>
                    </a:lnTo>
                    <a:cubicBezTo>
                      <a:pt x="169564" y="165314"/>
                      <a:pt x="176952" y="165314"/>
                      <a:pt x="181441" y="169796"/>
                    </a:cubicBezTo>
                    <a:lnTo>
                      <a:pt x="199865" y="188283"/>
                    </a:lnTo>
                    <a:cubicBezTo>
                      <a:pt x="214828" y="178199"/>
                      <a:pt x="232036" y="170916"/>
                      <a:pt x="250367" y="167368"/>
                    </a:cubicBezTo>
                    <a:lnTo>
                      <a:pt x="250367" y="141224"/>
                    </a:lnTo>
                    <a:cubicBezTo>
                      <a:pt x="250367" y="134688"/>
                      <a:pt x="255604" y="129646"/>
                      <a:pt x="261963" y="129646"/>
                    </a:cubicBezTo>
                    <a:close/>
                    <a:moveTo>
                      <a:pt x="440285" y="80038"/>
                    </a:moveTo>
                    <a:cubicBezTo>
                      <a:pt x="511927" y="131958"/>
                      <a:pt x="554856" y="215909"/>
                      <a:pt x="554856" y="304248"/>
                    </a:cubicBezTo>
                    <a:cubicBezTo>
                      <a:pt x="554856" y="457021"/>
                      <a:pt x="430371" y="581312"/>
                      <a:pt x="277361" y="581312"/>
                    </a:cubicBezTo>
                    <a:lnTo>
                      <a:pt x="277361" y="605311"/>
                    </a:lnTo>
                    <a:cubicBezTo>
                      <a:pt x="277361" y="607926"/>
                      <a:pt x="274555" y="609420"/>
                      <a:pt x="272404" y="607926"/>
                    </a:cubicBezTo>
                    <a:lnTo>
                      <a:pt x="207216" y="563289"/>
                    </a:lnTo>
                    <a:cubicBezTo>
                      <a:pt x="205345" y="561982"/>
                      <a:pt x="205345" y="559274"/>
                      <a:pt x="207216" y="558060"/>
                    </a:cubicBezTo>
                    <a:lnTo>
                      <a:pt x="272404" y="513330"/>
                    </a:lnTo>
                    <a:cubicBezTo>
                      <a:pt x="274555" y="511836"/>
                      <a:pt x="277361" y="513330"/>
                      <a:pt x="277361" y="515945"/>
                    </a:cubicBezTo>
                    <a:lnTo>
                      <a:pt x="277361" y="539944"/>
                    </a:lnTo>
                    <a:cubicBezTo>
                      <a:pt x="407551" y="539944"/>
                      <a:pt x="513423" y="434236"/>
                      <a:pt x="513423" y="304248"/>
                    </a:cubicBezTo>
                    <a:cubicBezTo>
                      <a:pt x="513423" y="229076"/>
                      <a:pt x="477041" y="157638"/>
                      <a:pt x="415968" y="113375"/>
                    </a:cubicBezTo>
                    <a:close/>
                    <a:moveTo>
                      <a:pt x="282452" y="594"/>
                    </a:moveTo>
                    <a:lnTo>
                      <a:pt x="347640" y="45229"/>
                    </a:lnTo>
                    <a:cubicBezTo>
                      <a:pt x="349511" y="46536"/>
                      <a:pt x="349511" y="49337"/>
                      <a:pt x="347640" y="50551"/>
                    </a:cubicBezTo>
                    <a:lnTo>
                      <a:pt x="282452" y="95279"/>
                    </a:lnTo>
                    <a:cubicBezTo>
                      <a:pt x="280301" y="96773"/>
                      <a:pt x="277402" y="95279"/>
                      <a:pt x="277402" y="92665"/>
                    </a:cubicBezTo>
                    <a:lnTo>
                      <a:pt x="277402" y="68573"/>
                    </a:lnTo>
                    <a:cubicBezTo>
                      <a:pt x="147212" y="68573"/>
                      <a:pt x="41339" y="174277"/>
                      <a:pt x="41339" y="304259"/>
                    </a:cubicBezTo>
                    <a:cubicBezTo>
                      <a:pt x="41339" y="379521"/>
                      <a:pt x="77908" y="450862"/>
                      <a:pt x="138888" y="495123"/>
                    </a:cubicBezTo>
                    <a:lnTo>
                      <a:pt x="114571" y="528552"/>
                    </a:lnTo>
                    <a:cubicBezTo>
                      <a:pt x="42835" y="476634"/>
                      <a:pt x="0" y="392687"/>
                      <a:pt x="0" y="304259"/>
                    </a:cubicBezTo>
                    <a:cubicBezTo>
                      <a:pt x="0" y="151493"/>
                      <a:pt x="124391" y="27300"/>
                      <a:pt x="277402" y="27300"/>
                    </a:cubicBezTo>
                    <a:lnTo>
                      <a:pt x="277402" y="3209"/>
                    </a:lnTo>
                    <a:cubicBezTo>
                      <a:pt x="277402" y="594"/>
                      <a:pt x="280301" y="-900"/>
                      <a:pt x="282452" y="59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971107" y="3328088"/>
              <a:ext cx="5293890" cy="1522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cs typeface="+mn-ea"/>
                  <a:sym typeface="+mn-lt"/>
                </a:rPr>
                <a:t>为什么要做性能测试？</a:t>
              </a:r>
              <a:endParaRPr lang="en-US" altLang="zh-CN" sz="2000" b="1" kern="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1. 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评估系统性能指标</a:t>
              </a:r>
              <a:endParaRPr lang="zh-CN" altLang="en-US" sz="1400" b="1" kern="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2. 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识别系统性能瓶颈，协助调优</a:t>
              </a:r>
              <a:endParaRPr lang="zh-CN" altLang="en-US" sz="1400" b="1" kern="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4. 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用于系统运维成本的预算</a:t>
              </a:r>
              <a:endParaRPr lang="zh-CN" altLang="en-US" sz="1400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50457" y="4808191"/>
            <a:ext cx="6316019" cy="1538190"/>
            <a:chOff x="954210" y="4855169"/>
            <a:chExt cx="6316019" cy="1538190"/>
          </a:xfrm>
        </p:grpSpPr>
        <p:grpSp>
          <p:nvGrpSpPr>
            <p:cNvPr id="44" name="组合 43"/>
            <p:cNvGrpSpPr/>
            <p:nvPr/>
          </p:nvGrpSpPr>
          <p:grpSpPr>
            <a:xfrm>
              <a:off x="954210" y="4855169"/>
              <a:ext cx="928583" cy="928583"/>
              <a:chOff x="1676100" y="4755233"/>
              <a:chExt cx="928583" cy="928583"/>
            </a:xfrm>
          </p:grpSpPr>
          <p:sp>
            <p:nvSpPr>
              <p:cNvPr id="46" name="椭圆 45"/>
              <p:cNvSpPr/>
              <p:nvPr/>
            </p:nvSpPr>
            <p:spPr>
              <a:xfrm rot="2700000">
                <a:off x="1676100" y="4755233"/>
                <a:ext cx="928583" cy="928583"/>
              </a:xfrm>
              <a:prstGeom prst="ellipse">
                <a:avLst/>
              </a:prstGeom>
              <a:solidFill>
                <a:srgbClr val="B30660"/>
              </a:solidFill>
              <a:ln w="60325" cap="flat" cmpd="sng" algn="ctr">
                <a:noFill/>
                <a:prstDash val="solid"/>
                <a:miter lim="800000"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椭圆 14"/>
              <p:cNvSpPr/>
              <p:nvPr/>
            </p:nvSpPr>
            <p:spPr>
              <a:xfrm>
                <a:off x="1936828" y="5124705"/>
                <a:ext cx="407127" cy="342353"/>
              </a:xfrm>
              <a:custGeom>
                <a:avLst/>
                <a:gdLst>
                  <a:gd name="connsiteX0" fmla="*/ 517386 w 607639"/>
                  <a:gd name="connsiteY0" fmla="*/ 115586 h 510964"/>
                  <a:gd name="connsiteX1" fmla="*/ 517386 w 607639"/>
                  <a:gd name="connsiteY1" fmla="*/ 347393 h 510964"/>
                  <a:gd name="connsiteX2" fmla="*/ 285226 w 607639"/>
                  <a:gd name="connsiteY2" fmla="*/ 347393 h 510964"/>
                  <a:gd name="connsiteX3" fmla="*/ 373376 w 607639"/>
                  <a:gd name="connsiteY3" fmla="*/ 90112 h 510964"/>
                  <a:gd name="connsiteX4" fmla="*/ 491841 w 607639"/>
                  <a:gd name="connsiteY4" fmla="*/ 90112 h 510964"/>
                  <a:gd name="connsiteX5" fmla="*/ 234174 w 607639"/>
                  <a:gd name="connsiteY5" fmla="*/ 347393 h 510964"/>
                  <a:gd name="connsiteX6" fmla="*/ 115798 w 607639"/>
                  <a:gd name="connsiteY6" fmla="*/ 347393 h 510964"/>
                  <a:gd name="connsiteX7" fmla="*/ 90253 w 607639"/>
                  <a:gd name="connsiteY7" fmla="*/ 90112 h 510964"/>
                  <a:gd name="connsiteX8" fmla="*/ 322343 w 607639"/>
                  <a:gd name="connsiteY8" fmla="*/ 90112 h 510964"/>
                  <a:gd name="connsiteX9" fmla="*/ 90253 w 607639"/>
                  <a:gd name="connsiteY9" fmla="*/ 321849 h 510964"/>
                  <a:gd name="connsiteX10" fmla="*/ 54115 w 607639"/>
                  <a:gd name="connsiteY10" fmla="*/ 54118 h 510964"/>
                  <a:gd name="connsiteX11" fmla="*/ 54115 w 607639"/>
                  <a:gd name="connsiteY11" fmla="*/ 383445 h 510964"/>
                  <a:gd name="connsiteX12" fmla="*/ 553435 w 607639"/>
                  <a:gd name="connsiteY12" fmla="*/ 383445 h 510964"/>
                  <a:gd name="connsiteX13" fmla="*/ 553435 w 607639"/>
                  <a:gd name="connsiteY13" fmla="*/ 54118 h 510964"/>
                  <a:gd name="connsiteX14" fmla="*/ 0 w 607639"/>
                  <a:gd name="connsiteY14" fmla="*/ 0 h 510964"/>
                  <a:gd name="connsiteX15" fmla="*/ 607639 w 607639"/>
                  <a:gd name="connsiteY15" fmla="*/ 0 h 510964"/>
                  <a:gd name="connsiteX16" fmla="*/ 607639 w 607639"/>
                  <a:gd name="connsiteY16" fmla="*/ 437474 h 510964"/>
                  <a:gd name="connsiteX17" fmla="*/ 401948 w 607639"/>
                  <a:gd name="connsiteY17" fmla="*/ 437474 h 510964"/>
                  <a:gd name="connsiteX18" fmla="*/ 401948 w 607639"/>
                  <a:gd name="connsiteY18" fmla="*/ 474975 h 510964"/>
                  <a:gd name="connsiteX19" fmla="*/ 462917 w 607639"/>
                  <a:gd name="connsiteY19" fmla="*/ 474975 h 510964"/>
                  <a:gd name="connsiteX20" fmla="*/ 462917 w 607639"/>
                  <a:gd name="connsiteY20" fmla="*/ 510964 h 510964"/>
                  <a:gd name="connsiteX21" fmla="*/ 401948 w 607639"/>
                  <a:gd name="connsiteY21" fmla="*/ 510964 h 510964"/>
                  <a:gd name="connsiteX22" fmla="*/ 205602 w 607639"/>
                  <a:gd name="connsiteY22" fmla="*/ 510964 h 510964"/>
                  <a:gd name="connsiteX23" fmla="*/ 144634 w 607639"/>
                  <a:gd name="connsiteY23" fmla="*/ 510964 h 510964"/>
                  <a:gd name="connsiteX24" fmla="*/ 144634 w 607639"/>
                  <a:gd name="connsiteY24" fmla="*/ 474975 h 510964"/>
                  <a:gd name="connsiteX25" fmla="*/ 205602 w 607639"/>
                  <a:gd name="connsiteY25" fmla="*/ 474975 h 510964"/>
                  <a:gd name="connsiteX26" fmla="*/ 205602 w 607639"/>
                  <a:gd name="connsiteY26" fmla="*/ 437474 h 510964"/>
                  <a:gd name="connsiteX27" fmla="*/ 0 w 607639"/>
                  <a:gd name="connsiteY27" fmla="*/ 437474 h 51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7639" h="510964">
                    <a:moveTo>
                      <a:pt x="517386" y="115586"/>
                    </a:moveTo>
                    <a:lnTo>
                      <a:pt x="517386" y="347393"/>
                    </a:lnTo>
                    <a:lnTo>
                      <a:pt x="285226" y="347393"/>
                    </a:lnTo>
                    <a:close/>
                    <a:moveTo>
                      <a:pt x="373376" y="90112"/>
                    </a:moveTo>
                    <a:lnTo>
                      <a:pt x="491841" y="90112"/>
                    </a:lnTo>
                    <a:lnTo>
                      <a:pt x="234174" y="347393"/>
                    </a:lnTo>
                    <a:lnTo>
                      <a:pt x="115798" y="347393"/>
                    </a:lnTo>
                    <a:close/>
                    <a:moveTo>
                      <a:pt x="90253" y="90112"/>
                    </a:moveTo>
                    <a:lnTo>
                      <a:pt x="322343" y="90112"/>
                    </a:lnTo>
                    <a:lnTo>
                      <a:pt x="90253" y="321849"/>
                    </a:lnTo>
                    <a:close/>
                    <a:moveTo>
                      <a:pt x="54115" y="54118"/>
                    </a:moveTo>
                    <a:lnTo>
                      <a:pt x="54115" y="383445"/>
                    </a:lnTo>
                    <a:lnTo>
                      <a:pt x="553435" y="383445"/>
                    </a:lnTo>
                    <a:lnTo>
                      <a:pt x="553435" y="54118"/>
                    </a:lnTo>
                    <a:close/>
                    <a:moveTo>
                      <a:pt x="0" y="0"/>
                    </a:moveTo>
                    <a:lnTo>
                      <a:pt x="607639" y="0"/>
                    </a:lnTo>
                    <a:lnTo>
                      <a:pt x="607639" y="437474"/>
                    </a:lnTo>
                    <a:lnTo>
                      <a:pt x="401948" y="437474"/>
                    </a:lnTo>
                    <a:lnTo>
                      <a:pt x="401948" y="474975"/>
                    </a:lnTo>
                    <a:lnTo>
                      <a:pt x="462917" y="474975"/>
                    </a:lnTo>
                    <a:lnTo>
                      <a:pt x="462917" y="510964"/>
                    </a:lnTo>
                    <a:lnTo>
                      <a:pt x="401948" y="510964"/>
                    </a:lnTo>
                    <a:lnTo>
                      <a:pt x="205602" y="510964"/>
                    </a:lnTo>
                    <a:lnTo>
                      <a:pt x="144634" y="510964"/>
                    </a:lnTo>
                    <a:lnTo>
                      <a:pt x="144634" y="474975"/>
                    </a:lnTo>
                    <a:lnTo>
                      <a:pt x="205602" y="474975"/>
                    </a:lnTo>
                    <a:lnTo>
                      <a:pt x="205602" y="437474"/>
                    </a:lnTo>
                    <a:lnTo>
                      <a:pt x="0" y="437474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2005268" y="4871264"/>
              <a:ext cx="5264961" cy="1522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cs typeface="+mn-ea"/>
                  <a:sym typeface="+mn-lt"/>
                </a:rPr>
                <a:t>什么样的系统需要做性能测试？</a:t>
              </a:r>
              <a:endParaRPr lang="en-US" altLang="zh-CN" sz="2000" b="1" kern="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1. 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用户量大，</a:t>
              </a: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PV/UV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比较高的系统</a:t>
              </a:r>
              <a:endParaRPr lang="zh-CN" altLang="en-US" sz="1400" b="1" kern="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2.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 系统核心的模块或接口</a:t>
              </a:r>
              <a:endParaRPr lang="zh-CN" altLang="en-US" sz="1400" b="1" kern="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hangingPunct="0">
                <a:lnSpc>
                  <a:spcPct val="150000"/>
                </a:lnSpc>
                <a:defRPr/>
              </a:pPr>
              <a:r>
                <a:rPr lang="en-US" altLang="zh-CN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3.</a:t>
              </a:r>
              <a:r>
                <a:rPr lang="zh-CN" altLang="en-US" sz="1400" b="1" kern="0" dirty="0">
                  <a:solidFill>
                    <a:prstClr val="white"/>
                  </a:solidFill>
                  <a:cs typeface="+mn-ea"/>
                  <a:sym typeface="+mn-lt"/>
                </a:rPr>
                <a:t> 促销、活动推广、秒杀等场景</a:t>
              </a:r>
              <a:endParaRPr lang="zh-CN" altLang="en-US" sz="1400" b="1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9" name="图形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7862" y="181896"/>
            <a:ext cx="1572426" cy="36546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nxh0cc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1946</Words>
  <Application>WWO_base_provider_20210929220102-c9fcf70066</Application>
  <PresentationFormat>宽屏</PresentationFormat>
  <Paragraphs>288</Paragraphs>
  <Slides>21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思源宋体 CN</vt:lpstr>
      <vt:lpstr>汉仪书宋二KW</vt:lpstr>
      <vt:lpstr>方正正黑简体</vt:lpstr>
      <vt:lpstr>汉仪中黑KW</vt:lpstr>
      <vt:lpstr>Gill Sans</vt:lpstr>
      <vt:lpstr>Roboto Regular</vt:lpstr>
      <vt:lpstr>Arial</vt:lpstr>
      <vt:lpstr>微软雅黑</vt:lpstr>
      <vt:lpstr>汉仪旗黑KW 55S</vt:lpstr>
      <vt:lpstr>Kingsoft Confetti</vt:lpstr>
      <vt:lpstr>Microsoft YaHei</vt:lpstr>
      <vt:lpstr>suxingme</vt:lpstr>
      <vt:lpstr>宋体</vt:lpstr>
      <vt:lpstr>-apple-system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</dc:title>
  <dc:creator>第一PPT</dc:creator>
  <cp:keywords>www.1ppt.com</cp:keywords>
  <dc:description>www.1ppt.com</dc:description>
  <cp:lastModifiedBy>ly021499@163.com</cp:lastModifiedBy>
  <dcterms:created xsi:type="dcterms:W3CDTF">2022-06-17T10:35:42Z</dcterms:created>
  <dcterms:modified xsi:type="dcterms:W3CDTF">2022-06-17T10:35:42Z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